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tat18.privet.ru/lr/0a3153df045eb6236bd95b96d126416a" TargetMode="External"/><Relationship Id="rId13" Type="http://schemas.openxmlformats.org/officeDocument/2006/relationships/hyperlink" Target="http://img0.liveinternet.ru/images/attach/c/6/91/806/91806580_malva.jpg" TargetMode="External"/><Relationship Id="rId3" Type="http://schemas.openxmlformats.org/officeDocument/2006/relationships/hyperlink" Target="http://s1.uploads.ru/V2Q8G.jpg" TargetMode="External"/><Relationship Id="rId7" Type="http://schemas.openxmlformats.org/officeDocument/2006/relationships/hyperlink" Target="http://fizra.su/wp-content/uploads/trava/Nasturcija1.jpg" TargetMode="External"/><Relationship Id="rId12" Type="http://schemas.openxmlformats.org/officeDocument/2006/relationships/hyperlink" Target="http://fotos0.mundofotos.net/2009/31_05_2009/funny_flowers1243768291/delphinium-de-flores-blancas.jpg" TargetMode="External"/><Relationship Id="rId2" Type="http://schemas.openxmlformats.org/officeDocument/2006/relationships/hyperlink" Target="http://s50.radikal.ru/i129/1105/40/a97117ab840f.jpg" TargetMode="External"/><Relationship Id="rId16" Type="http://schemas.openxmlformats.org/officeDocument/2006/relationships/hyperlink" Target="http://stat17.privet.ru/lr/093289e804a664c91473ac29e015e50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7/95/314/95314387_large_1.jpg" TargetMode="External"/><Relationship Id="rId11" Type="http://schemas.openxmlformats.org/officeDocument/2006/relationships/hyperlink" Target="http://stat20.privet.ru/lr/0c033d4e058c627466f474585ff08dd8" TargetMode="External"/><Relationship Id="rId5" Type="http://schemas.openxmlformats.org/officeDocument/2006/relationships/hyperlink" Target="http://parts4pools.ru/userfiles/photo_79.jpg" TargetMode="External"/><Relationship Id="rId15" Type="http://schemas.openxmlformats.org/officeDocument/2006/relationships/hyperlink" Target="http://homeflowers.ru/yabbse/uploads/post-672-1126607159.jpg" TargetMode="External"/><Relationship Id="rId10" Type="http://schemas.openxmlformats.org/officeDocument/2006/relationships/hyperlink" Target="http://www.altiusdirectory.com/Shopping/images/phlox.jpg" TargetMode="External"/><Relationship Id="rId4" Type="http://schemas.openxmlformats.org/officeDocument/2006/relationships/hyperlink" Target="http://img1.liveinternet.ru/images/attach/c/5/84/806/84806955_201403101.jpg" TargetMode="External"/><Relationship Id="rId9" Type="http://schemas.openxmlformats.org/officeDocument/2006/relationships/hyperlink" Target="http://images10.fotosik.pl/3037/3492a740fafd649f.jpg" TargetMode="External"/><Relationship Id="rId14" Type="http://schemas.openxmlformats.org/officeDocument/2006/relationships/hyperlink" Target="http://content.foto.mail.ru/mail/perepelichina/_answers/i-766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Что растёт на клумбе?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5143512"/>
            <a:ext cx="5516702" cy="1081084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Баньковская</a:t>
            </a:r>
            <a:r>
              <a:rPr lang="ru-RU" dirty="0" smtClean="0"/>
              <a:t> Вера Михайловна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начальных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2828916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ФЛОКС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642918"/>
            <a:ext cx="4686304" cy="568168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Ботаники насчитывают около 60 видов флоксов, которые произрастают преимущественно в Северной Америке. В России обнаружен только один вид — флокс сибирский.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Флоксы любят увлажненные почвы и цветут во второй половине лета и осенью.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Цветки окрашены в различные цвета: от бледно-розового и совершенно белого до ярко-красного и от светло-лилового до густо-фиолетового.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Флоксы — довольно морозоустойчивые растения.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Для посадки флоксов следует выбирать открытые участки, освещенные солнцем.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Флоксы любят обильный полив.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&amp;Scy;&amp;iecy;&amp;gcy;&amp;ocy;&amp;dcy;&amp;ncy;&amp;yacy;&amp;shcy;&amp;ncy;&amp;iecy;&amp;iecy; &amp;ncy;&amp;acy;&amp;scy;&amp;tcy;&amp;rcy;&amp;ocy;&amp;iecy;&amp;ncy;&amp;icy;&amp;iecy; &amp;vcy; &amp;fcy;&amp;ocy;&amp;tcy;&amp;ocy;&amp;gcy;&amp;rcy;&amp;acy;&amp;fcy;&amp;icy;&amp;yacy;&amp;khcy; - &amp;Mcy;&amp;acy;&amp;rcy;&amp;icy;&amp;ncy;&amp;acy; &amp;Scy;&amp;tcy;&amp;acy;&amp;ncy;&amp;icy;&amp;scy;&amp;lcy;&amp;acy;&amp;vcy;&amp;ocy;&amp;vcy;&amp;ncy;&amp;acy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328982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КОСМЕЯ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642918"/>
            <a:ext cx="4543428" cy="56816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садовых участках выращивают космос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космею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Это растение белой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окраски.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Космос начинает цвести в июле и заканчивает осенью при наступлении заморозков. Размножают его семенами.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Космос — выходец из Мексики, поэтому участки любит солнечные, но и полутень переносит неплохо. К почвам это растение весьма неприхотливо: может расти даже на бедных при минимальном поливе.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&amp;Pcy;&amp;rcy;&amp;iecy;&amp;kcy;&amp;rcy;&amp;acy;&amp;scy;&amp;ncy;&amp;acy;&amp;yacy; &amp;kcy;&amp;ocy;&amp;scy;&amp;mcy;&amp;iecy;&amp;yacy; &amp;ncy;&amp;acy; &amp;fcy;&amp;ocy;&amp;tcy;&amp;ocy; &amp;ocy;&amp;bcy;&amp;vcy;&amp;ocy;&amp;rcy;&amp;ocy;&amp;zhcy;&amp;icy;&amp;tcy;&amp;iecy;&amp;lcy;&amp;softcy;&amp;ncy;&amp;acy; - &amp;Scy;&amp;ocy;&amp;ocy;&amp;bcy;&amp;shchcy;&amp;iecy;&amp;scy;&amp;tcy;&amp;vcy;&amp;ocy;, &amp;fcy;&amp;ocy;&amp;rcy;&amp;ucy;&amp;mcy; &amp;dcy;&amp;acy;&amp;chcy;&amp;ncy;&amp;icy;&amp;kcy;&amp;ocy;&amp;vcy; &amp;icy; &amp;scy;&amp;acy;&amp;dcy;&amp;ocy;&amp;vcy;&amp;ocy;&amp;dcy;&amp;ocy;&amp;vcy; &amp;KHcy;&amp;Mcy;&amp;A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ДЕЛЬФИНИУМ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3596" y="1428736"/>
            <a:ext cx="4714908" cy="507209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Это растение из семейства лютиковых известно под названиями дельфиниум, живокость, шпорник. Среди дельфиниумов встречаются медоносы, а также виды, содержащие красители, лекарственные соединения.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 высоту дельфиниум достигает двух метров.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Цветет дельфиниум махровыми цветками различной окраски: белой,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сиреневой,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фиолетовой с оттенками.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Время цветения дельфиниума июль. Случается, что он повторно распускается и в сентябре.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Дельфиниум любит солнце и полутень.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&amp;Vcy;&amp;ycy;&amp;rcy;&amp;acy;&amp;shchcy;&amp;icy;&amp;vcy;&amp;acy;&amp;iecy;&amp;mcy; &amp;Dcy;&amp;iecy;&amp;lcy;&amp;softcy;&amp;fcy;&amp;icy;&amp;ncy;&amp;icy;&amp;ucy;&amp;mcy; &amp;vcy; &amp;scy;&amp;vcy;&amp;ocy;&amp;iecy;&amp;mcy; &amp;scy;&amp;acy;&amp;dcy;&amp;u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48880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257544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МАЛЬВА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642918"/>
            <a:ext cx="5429288" cy="568168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род семейства мальвовых включает в себя около 40 видов. Распространены они в Северном полушарии. Среди мальв встречаются виды, которые употребляют в пищу, используют на корм скоту. Существуют и лекарственные виды этого красивого растения.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У наших цветоводов довольно популярны мальвы, окрашенные в разные цвета: красный,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желтый и белый.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Мальву размножают семенами. С наступлением зимы ее следует пересадить в горшки или парники, иначе она может вымерзнуть.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Мальва цветет на плодородных почвах. При засушливой погоде необходима частая поливка вечером или рано утром.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&amp;Mcy;&amp;acy;&amp;lcy;&amp;softcy;&amp;vcy;&amp;acy; - &amp;Ecy;&amp;fcy;&amp;fcy;&amp;iecy;&amp;kcy;&amp;tcy;&amp;icy;&amp;vcy;&amp;ncy;&amp;ycy;&amp;iecy; &amp;mcy;&amp;iecy;&amp;tcy;&amp;ocy;&amp;dcy;&amp;icy;&amp;kcy;&amp;icy; &amp;ucy;&amp;vcy;&amp;iecy;&amp;lcy;&amp;icy;&amp;chcy;&amp;iecy;&amp;ncy;&amp;icy;&amp;yacy; &amp;gcy;&amp;rcy;&amp;ucy;&amp;dcy;&amp;icy; &amp;bcy;&amp;iecy;&amp;zcy; &amp;ocy;&amp;pcy;&amp;iecy;&amp;rcy;&amp;acy;&amp;tscy;&amp;icy;&amp;jcy;"/>
          <p:cNvPicPr>
            <a:picLocks noChangeAspect="1" noChangeArrowheads="1"/>
          </p:cNvPicPr>
          <p:nvPr/>
        </p:nvPicPr>
        <p:blipFill>
          <a:blip r:embed="rId2" cstate="print"/>
          <a:srcRect l="13492" r="42228"/>
          <a:stretch>
            <a:fillRect/>
          </a:stretch>
        </p:blipFill>
        <p:spPr bwMode="auto">
          <a:xfrm>
            <a:off x="539552" y="1412776"/>
            <a:ext cx="2952328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614866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КАЛЕНДУЛА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428736"/>
            <a:ext cx="4614866" cy="489586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Календула (ноготки). В природе насчитывается свыше 20 видов этого растения, произрастающего в основном в Средиземноморье. В садах возделывают календулу лекарственную, которую можно использовать как дезинфицирующее и успокаивающее средство. Из календулы добывают краситель, применяемый в пищевой промышленности.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Соцветия яркой оранжевой или желтой окраски. Календула начинает цвести в июле и, если увядшие цветки не забывать удалять, она продолжает цвести до самых заморозков. Календула неприхотлива, но обильнее цветет на солнечных участках. К влажности и плодородию почвы она не требовательна.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&amp;Ocy;&amp;tcy;&amp;vcy;&amp;iecy;&amp;tcy;&amp;ycy;@Mail.Ru: &amp;ncy;&amp;iecy;&amp;pcy;&amp;rcy;&amp;icy;&amp;khcy;&amp;ocy;&amp;tcy;&amp;lcy;&amp;icy;&amp;vcy;&amp;ycy;&amp;iecy; &amp;ocy;&amp;dcy;&amp;ncy;&amp;ocy;&amp;lcy;&amp;iecy;&amp;tcy;&amp;ncy;&amp;icy;&amp;iecy; &amp;rcy;&amp;acy;&amp;scy;&amp;tcy;&amp;ie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 r="33860"/>
          <a:stretch>
            <a:fillRect/>
          </a:stretch>
        </p:blipFill>
        <p:spPr bwMode="auto">
          <a:xfrm>
            <a:off x="395536" y="1484784"/>
            <a:ext cx="3779912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45720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Рудбекия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(Золотой шар)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500174"/>
            <a:ext cx="3757610" cy="500066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Родина — Северная Америка.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Соцветия 8 — 10 см в диаметре, оранжево-золотистые. Цветет в июле — августе.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Рудбекии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не-прихотливые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засухо-устойчивые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растения, отзывчивые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удобре-ния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Отличаются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быст-рым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ростом.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&amp;Ecy;&amp;ncy;&amp;tscy;&amp;icy;&amp;kcy;&amp;lcy;&amp;ocy;&amp;pcy;&amp;iecy;&amp;dcy;&amp;icy;&amp;yacy; &amp;rcy;&amp;acy;&amp;scy;&amp;tcy;&amp;iecy;&amp;ncy;&amp;icy;&amp;jcy;: &amp;Rcy;&amp;ucy;&amp;dcy;&amp;bcy;&amp;iecy;&amp;k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563888" cy="2672916"/>
          </a:xfrm>
          <a:prstGeom prst="rect">
            <a:avLst/>
          </a:prstGeom>
          <a:noFill/>
        </p:spPr>
      </p:pic>
      <p:pic>
        <p:nvPicPr>
          <p:cNvPr id="3076" name="Picture 4" descr="&amp;Mcy;&amp;ncy;&amp;ocy;&amp;gcy;&amp;ocy;&amp;lcy;&amp;iecy;&amp;tcy;&amp;ncy;&amp;icy;&amp;iecy; - &amp;Fcy;&amp;ocy;&amp;tcy;&amp;ocy; &amp;tscy;&amp;vcy;&amp;iecy;&amp;t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704" y="4293096"/>
            <a:ext cx="341636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http://s50.radikal.ru/i129/1105/40/a97117ab840f.jpg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http://s1.uploads.ru/V2Q8G.jpg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http://img1.liveinternet.ru/images/attach/c/5/84/806/84806955_201403101.jpg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http://parts4pools.ru/userfiles/photo_79.jpg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http://img1.liveinternet.ru/images/attach/c/7/95/314/95314387_large_1.jpg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http://fizra.su/wp-content/uploads/trava/Nasturcija1.jpg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http://stat18.privet.ru/lr/0a3153df045eb6236bd95b96d126416a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http://images10.fotosik.pl/3037/3492a740fafd649f.jpg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http://www.altiusdirectory.com/Shopping/images/phlox.jpg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http://stat20.privet.ru/lr/0c033d4e058c627466f474585ff08dd8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http://fotos0.mundofotos.net/2009/31_05_2009/funny_flowers1243768291/delphinium-de-flores-blancas.jpg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http://img0.liveinternet.ru/images/attach/c/6/91/806/91806580_malva.jpg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http://content.foto.mail.ru/mail/perepelichina/_answers/i-7665.jpg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http://homeflowers.ru/yabbse/uploads/post-672-1126607159.jpg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http://stat17.privet.ru/lr/093289e804a664c91473ac29e015e50b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143404" cy="100014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АСТРА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714356"/>
            <a:ext cx="4186238" cy="56102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200" dirty="0" smtClean="0"/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Название растения произошло от латинского слова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астер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что означает звезда.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Род насчитывает около 250 видов, произрастающих в диком виде в Европе, Азии и Северной Америке. Многие виды с давних времен введены в садовую культуру. Как декоративные многолетники они пользуются широкой известностью, особенно их ценят за красочное осеннее цветение.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Соцветие у астр самой разнообразной окраски — язычковые цветки белые,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красные,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синие, а срединные — желтые или коричневые.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Растение неприхотливое и нетребовательное в культуре, большинство видов зимостойки.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Астрам следует предоставлять солнечные открытые места, хотя они и переносят полутень.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Срезанные соцветия астр сохраняются в воде 10 — 14 дней, хороши для осенних букетов.</a:t>
            </a:r>
          </a:p>
          <a:p>
            <a:pPr algn="just">
              <a:buNone/>
            </a:pPr>
            <a:endParaRPr lang="ru-RU" sz="1200" dirty="0"/>
          </a:p>
        </p:txBody>
      </p:sp>
      <p:pic>
        <p:nvPicPr>
          <p:cNvPr id="16386" name="Picture 2" descr="&amp;Kcy;&amp;lcy;&amp;ucy;&amp;bcy; &amp;Dcy;&amp;acy;&amp;chcy;&amp;acy; &amp;Dcy;&amp;acy;&amp;chcy;&amp;acy;. &amp;Scy;&amp;tcy;&amp;acy;&amp;tcy;&amp;softcy;&amp;yacy;: &amp;Acy;&amp;scy;&amp;t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37320"/>
            <a:ext cx="4751851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829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БАРХАТЦЫ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571480"/>
            <a:ext cx="3929090" cy="607223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природе их насчитывается около 50 видов. Происходят они из Центральной и Южной Америки.</a:t>
            </a: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		В цветоводстве культивируют декоративные сорта бархатцев крупноцветных и мелкоцветных.		Цветки бархатистые, чаще окрашены в два цвета: вместе с желтой проглядывает коричневая или коричнево-красная окраска.</a:t>
            </a: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		Цветут бархатцы начиная с июня и до первых заморозков. В целом эти растения очень неприхотливы, хорошо развиваются как на солнце, так и в полутени. 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&amp;Kcy;&amp;ocy;&amp;ncy;&amp;scy;&amp;pcy;&amp;iecy;&amp;kcy;&amp;tcy;&amp;ycy; &amp;zcy;&amp;acy;&amp;ncy;&amp;yacy;&amp;tcy;&amp;icy;&amp;jcy; &amp;pcy;&amp;ocy; &amp;ecy;&amp;kcy;&amp;ocy;&amp;lcy;&amp;ocy;&amp;gcy;&amp;icy;&amp;icy; &amp;dcy;&amp;lcy;&amp;yacy; &amp;dcy;&amp;iecy;&amp;tcy;&amp;iecy;&amp;jcy; &amp;scy;&amp;tcy;&amp;acy;&amp;rcy;&amp;shcy;&amp;iecy;&amp;gcy;&amp;ocy; &amp;vcy;&amp;ocy;&amp;zcy;&amp;rcy;&amp;acy;&amp;scy;&amp;tcy;&amp;acy;. &amp;Kcy;&amp;ocy;&amp;ncy;&amp;scy;&amp;pcy;&amp;iecy;&amp;kcy;&amp;tcy; &amp;zcy;&amp;acy;&amp;ncy;&amp;yacy;&amp;tcy;&amp;icy;&amp;yacy;: &quot;&amp;Pcy;&amp;iecy;&amp;rcy;&amp;vcy;&amp;ycy;&amp;iecy; &amp;tscy;&amp;vcy;&amp;iecy;&amp;tcy;&amp;ycy;&quot;. &amp;scy;&amp;rcy;&amp;iecy;&amp;dcy;&amp;ncy;&amp;yacy;&amp;yacy; &amp;gcy;&amp;rcy;&amp;ucy;&amp;pcy;&amp;p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16832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686172" cy="10612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ПЕТУНИЯ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714356"/>
            <a:ext cx="4543428" cy="561024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Петуния относится к семейству пасленовых, т. е. является родственницей табака, картофеля, томата и других широко известных культур. В природе насчитывается около 15 видов, произрастающих в Америке.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Период цветения у петунии длительный, он начинается во второй половине июня и продолжается до октября, до самых заморозков.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Петунии очень любят тепло и свет, нуждаются в регулярном поливе, особенно если их выращивать в ящиках и корзинках, где почва иссушается быстрее.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&amp;Fcy;&amp;ocy;&amp;tcy;&amp;ocy; &amp;zcy;&amp;iecy;&amp;lcy;&amp;iecy;&amp;ncy;&amp;ycy;&amp;khcy; &amp;lcy;&amp;icy;&amp;scy;&amp;tcy;&amp;vcy;&amp;iecy;&amp;ncy;&amp;ncy;&amp;ycy;&amp;khcy; &amp;pcy;&amp;iecy;&amp;tcy;&amp;ucy;&amp;ncy;&amp;icy;&amp;yacy; res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132856"/>
            <a:ext cx="4651276" cy="348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3000364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ЦИНИЯ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0994" y="1176318"/>
            <a:ext cx="5043494" cy="56816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Окраска цветков белая, желтая,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оранжевая, красная, сиреневая.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Цветут с конца июня до заморозков.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Свето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 теплолюбива, достаточно засухоустойчива. Обильно цветет только при посадке на защищенном от ветров солнечном, тёплом месте. Заморозков не переносит.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&amp;TScy;&amp;icy;&amp;ncy;&amp;icy;&amp;yacy; &amp;icy;&amp;zcy;&amp;yacy;&amp;shchcy;&amp;ncy;&amp;acy;&amp;yacy;. - &amp;Acy;&amp;ncy;&amp;gcy;&amp;iecy;&amp;lcy;&amp;icy;&amp;ncy;&amp;acy; &amp;Vcy;&amp;acy;&amp;scy;&amp;icy;&amp;lcy;&amp;softcy;&amp;iecy;&amp;vcy;&amp;ncy;&amp;acy; &amp;Mcy;&amp;iecy;&amp;lcy;&amp;softcy;&amp;ncy;&amp;icy;&amp;k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47555"/>
            <a:ext cx="4032448" cy="436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714776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САЛЬВИЯ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714356"/>
            <a:ext cx="4929222" cy="592935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растение насчитывает около 800 видов.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Некоторые виды возделывают как лекарственные растения (например, настой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сальвии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(шалфея) используется как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противовос-палительное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средство для полоскания полости рта и горла). 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Чаще всего цветки у этого растения красные, но существуют сорта с белой,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синей и фиолетовой окраской.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Сальвия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цветет с июля до самых заморозков.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Сальвии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— выходцы из Бразилии. Поэтому участок под них выделяют солнечный, хотя растения неплохо чувствуют себя и в полутени.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&amp;Ocy;&amp;tcy;&amp;vcy;&amp;iecy;&amp;tcy;&amp;ycy;@Mail.Ru: &amp;Acy; &amp;vcy;&amp;ocy;&amp;tcy; &amp;icy;&amp;ncy;&amp;tcy;&amp;iecy;&amp;rcy;&amp;iecy;&amp;scy;&amp;ncy;&amp;ocy; - &amp;chcy;&amp;tcy;&amp;ocy; &amp;ecy;&amp;tcy;&amp;ocy; &amp;mcy;&amp;ocy;&amp;zhcy;&amp;iecy;&amp;tcy; &amp;bcy;&amp;ycy;&amp;tcy;&amp;soft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409041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614866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НАСТУРЦИЯ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736"/>
            <a:ext cx="4329114" cy="48958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природе настурция (капуцин) насчитывает около 80 видов, произрастающих в основном в Южной Америке. Клубни многих видов настурции съедобны, бутоны и плоды маринуют. Декоративные виды культивируются в садоводстве.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Растение в период цветения покрывается нежными цветками, имеющими окраску от светло-желтой до красной. У настурции длительный период цветения — с июня до октября.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Растение размножают семенами.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Настурция любит солнечные места.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&amp;Kcy;&amp;ocy;&amp;mcy;&amp;mcy;&amp;iecy;&amp;ncy;&amp;tcy;&amp;acy;&amp;rcy;&amp;icy;&amp;icy; - &amp;Scy;&amp;tcy;&amp;icy;&amp;khcy;&amp;icy; &amp;icy; &amp;Pcy;&amp;rcy;&amp;ocy;&amp;zcy;&amp;a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32" y="2420888"/>
            <a:ext cx="4338924" cy="295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14340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ГЕОРГИНЫ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176318"/>
            <a:ext cx="4500594" cy="568168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Растение получило свое название в честь известного естествоиспытателя И.-Г. Георги.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Различные виды георгин растут в Центральной и Южной Америке. Всего в роду примерно 30 видов.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Георгины вырастают до 3 м в высоту, но бывают сорта низкорослые, до 30 см высотой.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Цветут георгины в июле-августе, но бывает, что цветение продолжается до заморозков.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Георгины достаточно капризны и чутко реагируют на питательные вещества в почве.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Плохо себя чувствуют георгины при недостатке влаги. Их нужно поливать обильно и регулярно, особенно в период цветения.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Георгины плохо переносят холод, в наших краях они не могут зимовать в открытом грунте.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&amp;Gcy;&amp;iecy;&amp;ocy;&amp;rcy;&amp;gcy;&amp;icy;&amp;ncy;&amp;acy; - &amp;zhcy;&amp;icy;&amp;zcy;&amp;ncy;&amp;iecy;&amp;ucy;&amp;tcy;&amp;vcy;&amp;iecy;&amp;rcy;&amp;zhcy;&amp;dcy;&amp;acy;&amp;yucy;&amp;shchcy;&amp;acy;&amp;yacy; &amp;icy; &amp;yacy;&amp;rcy;&amp;kcy;&amp;acy;&amp;yacy; &amp;Pcy;&amp;iecy;&amp;rcy;&amp;vcy;&amp;acy;&amp;yacy; web-&amp;shcy;&amp;kcy;&amp;ocy;&amp;lcy;&amp;acy; &amp;shcy;&amp;iocy;&amp;lcy;&amp;kcy;&amp;ocy;&amp;vcy;&amp;ocy;&amp;jcy; &amp;fcy;&amp;lcy;&amp;ocy;&amp;rcy;&amp;icy;&amp;scy;&amp;tcy;&amp;icy;&amp;kcy;&amp;icy; - SilkFlora"/>
          <p:cNvPicPr>
            <a:picLocks noChangeAspect="1" noChangeArrowheads="1"/>
          </p:cNvPicPr>
          <p:nvPr/>
        </p:nvPicPr>
        <p:blipFill>
          <a:blip r:embed="rId2" cstate="print"/>
          <a:srcRect l="9082" r="9791"/>
          <a:stretch>
            <a:fillRect/>
          </a:stretch>
        </p:blipFill>
        <p:spPr bwMode="auto">
          <a:xfrm>
            <a:off x="251520" y="1988840"/>
            <a:ext cx="4176464" cy="3865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3328982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ЛЮПИН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71480"/>
            <a:ext cx="4257676" cy="57531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природе существует свыше 200 его видов, как однолетних, так и многолетних.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	Окрашены густо расположенные цветки люпина по-разному, встречаются белая,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желтая, синяя, фиолетовая,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красноватая, сиреневая окраски лепестков.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 первый раз люпин зацветает в июне-июле и повторно распускается в сентябре. До самых заморозков в цветнике видны не желающие поддаваться наступлению осени цветки люпина.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&amp;TScy;&amp;vcy;&amp;iecy;&amp;tcy;&amp;ocy;&amp;kcy; &amp;pcy;&amp;lcy;&amp;acy;&amp;ncy;&amp;tcy; &amp;mcy;&amp;icy;&amp;kcy;&amp;scy; &amp;fcy;&amp;ocy;&amp;tcy;&amp;ocy; - &amp;Fcy;&amp;ocy;&amp;tcy;&amp;ocy; &amp;tscy;&amp;vcy;&amp;iecy;&amp;t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700808"/>
            <a:ext cx="439248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76323</TotalTime>
  <Words>74</Words>
  <Application>Microsoft Office PowerPoint</Application>
  <PresentationFormat>Экран (4:3)</PresentationFormat>
  <Paragraphs>88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Что растёт на клумбе?</vt:lpstr>
      <vt:lpstr>АСТРА</vt:lpstr>
      <vt:lpstr>БАРХАТЦЫ</vt:lpstr>
      <vt:lpstr>ПЕТУНИЯ</vt:lpstr>
      <vt:lpstr>ЦИНИЯ</vt:lpstr>
      <vt:lpstr>САЛЬВИЯ</vt:lpstr>
      <vt:lpstr>НАСТУРЦИЯ</vt:lpstr>
      <vt:lpstr>ГЕОРГИНЫ</vt:lpstr>
      <vt:lpstr>ЛЮПИН</vt:lpstr>
      <vt:lpstr>ФЛОКС</vt:lpstr>
      <vt:lpstr>КОСМЕЯ</vt:lpstr>
      <vt:lpstr>ДЕЛЬФИНИУМ</vt:lpstr>
      <vt:lpstr>МАЛЬВА</vt:lpstr>
      <vt:lpstr>КАЛЕНДУЛА</vt:lpstr>
      <vt:lpstr>Рудбекия (Золотой шар)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ккккк</dc:title>
  <dc:creator>Пользователь</dc:creator>
  <cp:lastModifiedBy>Пользователь</cp:lastModifiedBy>
  <cp:revision>2</cp:revision>
  <dcterms:created xsi:type="dcterms:W3CDTF">2023-08-23T16:12:34Z</dcterms:created>
  <dcterms:modified xsi:type="dcterms:W3CDTF">2023-10-15T16:30:43Z</dcterms:modified>
</cp:coreProperties>
</file>