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723" autoAdjust="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E227-97BD-40A3-9AF5-0B8B89AEF6D9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667F61-25CD-45E6-9B45-5CECC1E0D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E227-97BD-40A3-9AF5-0B8B89AEF6D9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7F61-25CD-45E6-9B45-5CECC1E0D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E227-97BD-40A3-9AF5-0B8B89AEF6D9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7F61-25CD-45E6-9B45-5CECC1E0D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E227-97BD-40A3-9AF5-0B8B89AEF6D9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667F61-25CD-45E6-9B45-5CECC1E0D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E227-97BD-40A3-9AF5-0B8B89AEF6D9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7F61-25CD-45E6-9B45-5CECC1E0D3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E227-97BD-40A3-9AF5-0B8B89AEF6D9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7F61-25CD-45E6-9B45-5CECC1E0D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E227-97BD-40A3-9AF5-0B8B89AEF6D9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1667F61-25CD-45E6-9B45-5CECC1E0D3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E227-97BD-40A3-9AF5-0B8B89AEF6D9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7F61-25CD-45E6-9B45-5CECC1E0D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E227-97BD-40A3-9AF5-0B8B89AEF6D9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7F61-25CD-45E6-9B45-5CECC1E0D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E227-97BD-40A3-9AF5-0B8B89AEF6D9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7F61-25CD-45E6-9B45-5CECC1E0D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E227-97BD-40A3-9AF5-0B8B89AEF6D9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7F61-25CD-45E6-9B45-5CECC1E0D3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B3E227-97BD-40A3-9AF5-0B8B89AEF6D9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667F61-25CD-45E6-9B45-5CECC1E0D3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vashsad-shop.ru/wp-content/uploads/2014/02/sansenvera.jpg" TargetMode="External"/><Relationship Id="rId3" Type="http://schemas.openxmlformats.org/officeDocument/2006/relationships/hyperlink" Target="http://stat20.privet.ru/lr/0c0cff6749a967e31d6fca8beb4ac2ec" TargetMode="External"/><Relationship Id="rId7" Type="http://schemas.openxmlformats.org/officeDocument/2006/relationships/hyperlink" Target="http://img2.board.com.ua/a/2000821520/wm/2-semena-tsiklamena.jpg" TargetMode="External"/><Relationship Id="rId2" Type="http://schemas.openxmlformats.org/officeDocument/2006/relationships/hyperlink" Target="http://cs302105.userapi.com/u12737042/-14/x_8d229a4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0.liveinternet.ru/images/attach/c/8/99/614/99614226_1_original.jpg" TargetMode="External"/><Relationship Id="rId11" Type="http://schemas.openxmlformats.org/officeDocument/2006/relationships/hyperlink" Target="http://procvetok.com/tmp/generate_pic/2012/12/12/%D0%93%D0%BB%D0%BE%D0%BA%D1%81%D0%B8%D0%BD%D0%B8%D1%8F%20%D0%9A%D0%B0%D0%B9%D0%B7%D0%B5%D1%80%20%D0%92%D0%B8%D0%BB%D1%8C%D0%B3%D0%B5%D0%BB%D1%8C%D0%BC2.jpg!800!600!reduce.jpg" TargetMode="External"/><Relationship Id="rId5" Type="http://schemas.openxmlformats.org/officeDocument/2006/relationships/hyperlink" Target="http://flower44.narod.ru/encpic_f/polypodiophyta/nephrolepis.jpg" TargetMode="External"/><Relationship Id="rId10" Type="http://schemas.openxmlformats.org/officeDocument/2006/relationships/hyperlink" Target="http://img1.liveinternet.ru/images/attach/c/7/96/878/96878285_2986984_Tradescantia1.jpg" TargetMode="External"/><Relationship Id="rId4" Type="http://schemas.openxmlformats.org/officeDocument/2006/relationships/hyperlink" Target="http://s57.radikal.ru/i157/1209/62/0070c953c06d.jpg" TargetMode="External"/><Relationship Id="rId9" Type="http://schemas.openxmlformats.org/officeDocument/2006/relationships/hyperlink" Target="http://www.greeninfo.ru/img/forum/ans_images/t_9139_108356_0_1333103734_big_rsz.jpg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tipsplants.ru/sites/default/files/node_images/3f4366e72ceb1b7a.jpg" TargetMode="External"/><Relationship Id="rId3" Type="http://schemas.openxmlformats.org/officeDocument/2006/relationships/hyperlink" Target="http://img01.chitalnya.ru/upload/772/85138913616538.jpg" TargetMode="External"/><Relationship Id="rId7" Type="http://schemas.openxmlformats.org/officeDocument/2006/relationships/hyperlink" Target="http://s42.radikal.ru/i098/1008/27/a30fe23b1a4e.jpg" TargetMode="External"/><Relationship Id="rId2" Type="http://schemas.openxmlformats.org/officeDocument/2006/relationships/hyperlink" Target="http://img1.liveinternet.ru/images/attach/c/1/49/635/49635743_Monster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1.liveinternet.ru/images/attach/c/6/91/148/91148487_761.jpg" TargetMode="External"/><Relationship Id="rId5" Type="http://schemas.openxmlformats.org/officeDocument/2006/relationships/hyperlink" Target="http://www.babyboomers.ru/on-line/i/DA4D1DC8-99E0-4718-8597-4E461428AABB/add-bca6532fa71629f6664852200927b5b1_enl.jpg" TargetMode="External"/><Relationship Id="rId4" Type="http://schemas.openxmlformats.org/officeDocument/2006/relationships/hyperlink" Target="http://www.gradinamea.ro/_files/Image/articole/original/Joulukaktus-0195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786050" y="4853411"/>
            <a:ext cx="6053150" cy="122237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entury" pitchFamily="18" charset="0"/>
              </a:rPr>
              <a:t>Автор: </a:t>
            </a:r>
            <a:br>
              <a:rPr lang="ru-RU" sz="2000" dirty="0" smtClean="0">
                <a:latin typeface="Century" pitchFamily="18" charset="0"/>
              </a:rPr>
            </a:br>
            <a:r>
              <a:rPr lang="ru-RU" sz="2000" dirty="0" err="1" smtClean="0">
                <a:latin typeface="Century" pitchFamily="18" charset="0"/>
              </a:rPr>
              <a:t>Баньковская</a:t>
            </a:r>
            <a:r>
              <a:rPr lang="ru-RU" sz="2000" dirty="0" smtClean="0">
                <a:latin typeface="Century" pitchFamily="18" charset="0"/>
              </a:rPr>
              <a:t> Вера Михайловна</a:t>
            </a:r>
            <a:br>
              <a:rPr lang="ru-RU" sz="2000" dirty="0" smtClean="0">
                <a:latin typeface="Century" pitchFamily="18" charset="0"/>
              </a:rPr>
            </a:br>
            <a:r>
              <a:rPr lang="ru-RU" sz="2000" dirty="0" smtClean="0">
                <a:latin typeface="Century" pitchFamily="18" charset="0"/>
              </a:rPr>
              <a:t>учитель начальных классов</a:t>
            </a:r>
            <a:endParaRPr lang="ru-RU" sz="2000" dirty="0">
              <a:latin typeface="Century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1214422"/>
            <a:ext cx="7429552" cy="9144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Century" pitchFamily="18" charset="0"/>
              </a:rPr>
              <a:t>Комнатные растения</a:t>
            </a:r>
            <a:endParaRPr lang="ru-RU" sz="5400" dirty="0">
              <a:latin typeface="Century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1990" cy="1143000"/>
          </a:xfrm>
        </p:spPr>
        <p:txBody>
          <a:bodyPr>
            <a:normAutofit fontScale="90000"/>
          </a:bodyPr>
          <a:lstStyle/>
          <a:p>
            <a:r>
              <a:rPr lang="ru-RU" sz="5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ХЛОРОФИТУМ</a:t>
            </a:r>
            <a:endParaRPr lang="ru-RU" sz="50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142984"/>
            <a:ext cx="4829180" cy="535785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род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хлорофитум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входит около 250 вечнозелёных видов, родиной которых является Южная и Западная Африка.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Хлорофитум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очень быстро растёт, у него красивые изогнутые листья, пониклые стебли, а весной и летом на этих стеблях появляются сначала мелкие белые цветы, а потом крошечные розетки листьев, которые можно отделить и вырастить из них новые растения.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Растение это неприхотливое.  В большом горшке может дать столько побегов, что кажется, будто растение раскинуло вокруг себя зелёный занавес.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Хлорофитум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является чемпионом среди цветов по пользе для человека. Одного этого растения оказалось достаточно, чтобы ослабить воздействие вредных веществ в помещении, где несколько часов работала газосварка. Кроме того,  растение умеет убивать вредные для человека бактерии.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&amp;KHcy;&amp;lcy;&amp;ocy;&amp;rcy;&amp;ocy;&amp;fcy;&amp;icy;&amp;tcy;&amp;ucy;&amp;mcy; &amp;ucy;&amp;khcy;&amp;ocy;&amp;d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605009"/>
            <a:ext cx="3851920" cy="4344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8" cy="1143000"/>
          </a:xfrm>
        </p:spPr>
        <p:txBody>
          <a:bodyPr>
            <a:normAutofit fontScale="90000"/>
          </a:bodyPr>
          <a:lstStyle/>
          <a:p>
            <a:r>
              <a:rPr lang="ru-RU" sz="5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ТРАДЕСКАНЦИЯ</a:t>
            </a:r>
            <a:endParaRPr lang="ru-RU" sz="50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783560"/>
            <a:ext cx="4471990" cy="457200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растение произрастает в болотистых местах Северной Америки. Насчитывается около 90 видов. Название «традесканция» появилось в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 и произошло от имени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английского садовода Джона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Традесканта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Англичанин основал один из первых ботанических садов.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Хорошо растёт в светлых солнечных местах. Почву необходимо поддерживать в умеренно влажном состоянии.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&amp;TScy;&amp;vcy;&amp;iecy;&amp;tcy;&amp;ycy;.&amp;ZHcy;&amp;icy;&amp;vcy;&amp;ycy;&amp;iecy; &amp;dcy;&amp;iecy;&amp;kcy;&amp;ocy;&amp;rcy;&amp;acy;&amp;tcy;&amp;icy;&amp;vcy;&amp;ncy;&amp;ycy;&amp;iecy; &amp;tscy;&amp;vcy;&amp;iecy;&amp;tcy;&amp;ycy;. &amp;Vcy;&amp;scy;&amp;iocy; &amp;ocy; &amp;tscy;&amp;vcy;&amp;iecy;&amp;tcy;&amp;acy;&amp;kh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772816"/>
            <a:ext cx="4308795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3230" cy="1143000"/>
          </a:xfrm>
        </p:spPr>
        <p:txBody>
          <a:bodyPr/>
          <a:lstStyle/>
          <a:p>
            <a:r>
              <a:rPr lang="ru-RU" sz="5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АЛОЭ</a:t>
            </a:r>
            <a:endParaRPr lang="ru-RU" sz="50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783560"/>
            <a:ext cx="4471990" cy="4572000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1\Desktop\2009-07-09 Цветы и камни\Цветы и камни 009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857364"/>
            <a:ext cx="3518097" cy="392909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367210" y="1500174"/>
            <a:ext cx="4471990" cy="500778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Родина – Африка. Обладает лекарственными свойствами. Всем известно, что, если к ране приложить разрезанные листочки, рана быстро затягивается и заживает. Также листочки способны снимать воспаления, ушибы, вытягивать нарывы.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Другое название растения – столетник. Так его прозвали за то, что он вроде бы цветёт один раз в сто лет.  На самом деле алоэ в домашних условиях очень редко цветёт.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Алоэ выносливо, нетребовательно к уходу, любят яркое солнечное освещение.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0"/>
            <a:ext cx="3043230" cy="1143000"/>
          </a:xfrm>
        </p:spPr>
        <p:txBody>
          <a:bodyPr/>
          <a:lstStyle/>
          <a:p>
            <a:r>
              <a:rPr lang="ru-RU" sz="5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ПЛЮЩ</a:t>
            </a:r>
            <a:endParaRPr lang="ru-RU" sz="50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04" y="1071546"/>
            <a:ext cx="5400684" cy="528401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Плющ представляет собой вечнозелёную быстрорастущую лиану с многочисленными побегами длиной 1,5 – 2 м, нуждающимися в опоре. На побегах у плюща имеются воздушные корни-присоски, которыми растение крепко цепляется за опору в виде реек, натянутых шнуров.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Растение теневыносливое, хорошо растёт в прохладных, хорошо проветриваемых помещениях.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1\Desktop\2009-07-09 Цветы и камни\Цветы и камни 005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16632"/>
            <a:ext cx="2587251" cy="2736304"/>
          </a:xfrm>
          <a:prstGeom prst="rect">
            <a:avLst/>
          </a:prstGeom>
          <a:noFill/>
        </p:spPr>
      </p:pic>
      <p:pic>
        <p:nvPicPr>
          <p:cNvPr id="15362" name="Picture 2" descr="https://im0-tub-ru.yandex.net/i?id=c89f432ecc5c6ac7c9f8d78bff0dcde5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3892499" cy="29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sz="5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ЛАВР</a:t>
            </a:r>
            <a:br>
              <a:rPr lang="ru-RU" sz="5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5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благородный</a:t>
            </a:r>
            <a:endParaRPr lang="ru-RU" sz="50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783560"/>
            <a:ext cx="4471990" cy="45720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вечнозелёное быстрорастущее дерево или кустарник, который может вытянуться до 1 м. Цветки у лавра мелкие.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Лавр хорошо растёт на любом месте от солнечного до тенистого, любит свежий воздух и совершенно не боится сквозняков.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1\Desktop\2009-07-09 Цветы и камни\Цветы и камни 012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928802"/>
            <a:ext cx="2811465" cy="4519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1143000"/>
          </a:xfrm>
        </p:spPr>
        <p:txBody>
          <a:bodyPr>
            <a:normAutofit fontScale="90000"/>
          </a:bodyPr>
          <a:lstStyle/>
          <a:p>
            <a:r>
              <a:rPr lang="ru-RU" sz="5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ГЛОКСИНИЯ</a:t>
            </a:r>
            <a:endParaRPr lang="ru-RU" sz="50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783560"/>
            <a:ext cx="4471990" cy="4572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Родина – Южная Америка. Глоксиния имеет бархатистые листья и крупные цветки. Цветоводы любят этот цветок за пышное цветение, иногда на одном растении появляется до 15-20 бутонов.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&amp;Pcy;&amp;ocy;&amp;scy;&amp;acy;&amp;dcy;&amp;ocy;&amp;chcy;&amp;ncy;&amp;ycy;&amp;jcy; &amp;mcy;&amp;acy;&amp;tcy;&amp;iecy;&amp;rcy;&amp;icy;&amp;acy;&amp;lcy; &amp;gcy;&amp;lcy;&amp;ocy;&amp;kcy;&amp;scy;&amp;icy;&amp;ncy;&amp;icy;&amp;jcy;, &amp;bcy;&amp;iecy;&amp;gcy;&amp;ocy;&amp;ncy;&amp;icy;&amp;jcy; &amp;icy; &amp;dcy;&amp;rcy;. 25 &amp;gcy;&amp;rcy;&amp;ncy;. - &amp;Scy;&amp;acy;&amp;dcy;&amp;ocy;&amp;vcy;&amp;ycy;&amp;iecy; &amp;rcy;&amp;acy;&amp;scy;&amp;tcy;&amp;iecy;&amp;ncy;&amp;icy;&amp;yacy; &amp;vcy; &amp;CHcy;&amp;iecy;&amp;rcy;&amp;kcy;&amp;acy;&amp;scy;&amp;scy;&amp;acy;&amp;khcy; &amp;ncy;&amp;acy; Sla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4067944" cy="4067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1858" cy="1143000"/>
          </a:xfrm>
        </p:spPr>
        <p:txBody>
          <a:bodyPr>
            <a:normAutofit fontScale="90000"/>
          </a:bodyPr>
          <a:lstStyle/>
          <a:p>
            <a:r>
              <a:rPr lang="ru-RU" sz="5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МОНСТЕРА</a:t>
            </a:r>
            <a:endParaRPr lang="ru-RU" sz="50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859606"/>
            <a:ext cx="4471990" cy="599839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Монстера – мощная лиана из тропических лесов Америки. У неё самые крупные, причудливо вырезанные листья и длинные воздушные корни, похожие на змей. Название ей дали от слова «монстр» - чудовище.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Монстера очень быстро растёт и может достигать огромных размеров. Поэтому ей необходима подпорка.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Вообще это растение неприхотливо.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&amp;Ocy;&amp;bcy;&amp;ocy; &amp;vcy;&amp;scy;&amp;iocy;&amp;mcy; &amp;pcy;&amp;ocy;&amp;ncy;&amp;iecy;&amp;mcy;&amp;ncy;&amp;ocy;&amp;gcy;&amp;u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952" y="1448518"/>
            <a:ext cx="3810000" cy="507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3230" cy="1143000"/>
          </a:xfrm>
        </p:spPr>
        <p:txBody>
          <a:bodyPr/>
          <a:lstStyle/>
          <a:p>
            <a:r>
              <a:rPr lang="ru-RU" sz="5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КАКТУС</a:t>
            </a:r>
            <a:endParaRPr lang="ru-RU" sz="50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714356"/>
            <a:ext cx="4471990" cy="564120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Произрастают  исключительно в тропических странах Америки. Большинство кактусов красиво цветёт.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Кактусы – растения, стебли которых покрыты колючками у большинства видов. Колючки – это видоизменённые листья. Они могут быть совершенно разной формы, длины и цвета. Некоторые кактусы совсем не имеют колючек.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У некоторых кактусов есть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опушение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вместо колючек или вместе с колючками растут волоски (это также видоизменённые ) листья.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10 &amp;scy;&amp;ocy;&amp;vcy;&amp;iecy;&amp;tcy;&amp;ocy;&amp;vcy; - &amp;Scy;&amp;tcy;&amp;rcy; 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743325" cy="495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1143000"/>
          </a:xfrm>
        </p:spPr>
        <p:txBody>
          <a:bodyPr>
            <a:normAutofit fontScale="90000"/>
          </a:bodyPr>
          <a:lstStyle/>
          <a:p>
            <a:r>
              <a:rPr lang="ru-RU" sz="5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ЗИГОКАКТУС</a:t>
            </a:r>
            <a:endParaRPr lang="ru-RU" sz="50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632" y="4869160"/>
            <a:ext cx="7935784" cy="216024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Зигокактус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очень распространённый вид кактусов. Родина – Южная Америка. Его стебли состоят из плоских члеников. Листьев нет. Цветёт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зигокактус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ноября по январь, но самый пик цветения – декабрь. В связи с этим в народе его любовно называют «декабрист».  Цветы распускаются постепенно: чисто-белые, ярко-красные, лиловые.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KOLEDNI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6840760" cy="3573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2056" cy="1143000"/>
          </a:xfrm>
        </p:spPr>
        <p:txBody>
          <a:bodyPr>
            <a:normAutofit fontScale="90000"/>
          </a:bodyPr>
          <a:lstStyle/>
          <a:p>
            <a:r>
              <a:rPr lang="ru-RU" sz="5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ДИФФЕНБАХИЯ</a:t>
            </a:r>
            <a:endParaRPr lang="ru-RU" sz="50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285860"/>
            <a:ext cx="4471990" cy="50697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Выращивают ради красивых декоративных листьев.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Диффенбахия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может быть высотой до 1,5 м и более. Она в комнатных условиях не цветёт. Солнечных лучей боится. Большие листья можно осторожно протирать мягкой влажной тканью.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Сок 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диффенбахии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ядовит и вызывает раздражение и покраснение кожи.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&amp;Dcy;&amp;iecy;&amp;kcy;&amp;ocy;&amp;rcy;&amp;acy;&amp;tcy;&amp;icy;&amp;vcy;&amp;ncy;&amp;ocy;&amp;lcy;&amp;icy;&amp;scy;&amp;tcy;&amp;ncy;&amp;ycy;&amp;iecy; &amp;rcy;&amp;acy;&amp;scy;&amp;tcy;&amp;iecy;&amp;ncy;&amp;icy;&amp;yacy; - &quot;&amp;Mcy;&amp;acy;&amp;mcy;&amp;acy;, &amp;pcy;&amp;acy;&amp;pcy;&amp;acy;, &amp;yacy; - &amp;Kcy;&amp;acy;&amp;rcy;&amp;iecy;&amp;lcy;&amp;softcy;&amp;scy;&amp;kcy;&amp;acy;&amp;yacy; &amp;scy;&amp;iecy;&amp;mcy;&amp;softcy;&amp;ya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025" y="1556792"/>
            <a:ext cx="3775935" cy="4528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9510280">
            <a:off x="785786" y="2357430"/>
            <a:ext cx="8117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КОМНАТНЫЕ РАСТЕНИЯ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602" name="Picture 2" descr="C:\Users\1\Desktop\2009-07-09 Цветы и камни\комнатные цветы 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3143272" cy="2919226"/>
          </a:xfrm>
          <a:prstGeom prst="rect">
            <a:avLst/>
          </a:prstGeom>
          <a:noFill/>
        </p:spPr>
      </p:pic>
      <p:pic>
        <p:nvPicPr>
          <p:cNvPr id="25603" name="Picture 3" descr="C:\Users\1\Desktop\2009-07-09 Цветы и камни\комнатные цветы 0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3286124"/>
            <a:ext cx="3459170" cy="3231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0552" cy="1143000"/>
          </a:xfrm>
        </p:spPr>
        <p:txBody>
          <a:bodyPr>
            <a:normAutofit fontScale="90000"/>
          </a:bodyPr>
          <a:lstStyle/>
          <a:p>
            <a:r>
              <a:rPr lang="ru-RU" sz="5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ПАХИСТАХИС</a:t>
            </a:r>
            <a:endParaRPr lang="ru-RU" sz="50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214422"/>
            <a:ext cx="4471990" cy="514113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переводе с греческого – «толстый колос».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Это растение цветёт красивыми, как свечи, колосовидными соцветиями ярко-жёлтого цвета. Во время обильного цветения (с мая по сентябрь) он напоминает богатый подсвечник.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Имея у себя подобное растение, вы обеспечиваете свежий воздух в помещении, спокойствие и уют.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1\Desktop\2009-07-09 Цветы и камни\Цветы и камни 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700808"/>
            <a:ext cx="3643338" cy="4578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3230" cy="1143000"/>
          </a:xfrm>
        </p:spPr>
        <p:txBody>
          <a:bodyPr/>
          <a:lstStyle/>
          <a:p>
            <a:r>
              <a:rPr lang="ru-RU" sz="5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КЛИВИЯ</a:t>
            </a:r>
            <a:endParaRPr lang="ru-RU" sz="50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428736"/>
            <a:ext cx="4471990" cy="45720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Родина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кливии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Африка.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Цветёт в конце зимы, весной, иногда повторно летом. В период цветения из пазухи листа появляется длинная стрелка с крупными жёлто-оранжевыми цветками. Они похожи на цветки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гиппеаструма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 мельче, а число их гораздо больше (достигает 25 и более).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&amp;TScy;&amp;Vcy;&amp;IEcy;&amp;Tcy;&amp;Ycy; &amp;Zcy;&amp;acy;&amp;pcy;&amp;icy;&amp;scy;&amp;icy; &amp;vcy; &amp;rcy;&amp;ucy;&amp;bcy;&amp;rcy;&amp;icy;&amp;kcy;&amp;iecy; &amp;TScy;&amp;Vcy;&amp;IEcy;&amp;Tcy;&amp;Ycy; &amp;Dcy;&amp;ncy;&amp;iecy;&amp;vcy;&amp;ncy;&amp;icy;&amp;kcy; &amp;Lcy;&amp;yucy;&amp;dcy;&amp;mcy;&amp;icy;&amp;lcy;&amp;acy;_&amp;Gcy;&amp;ucy;&amp;shchcy;&amp;icy;&amp;ncy;&amp;a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614635"/>
            <a:ext cx="4286250" cy="4838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1143000"/>
          </a:xfrm>
        </p:spPr>
        <p:txBody>
          <a:bodyPr>
            <a:normAutofit fontScale="90000"/>
          </a:bodyPr>
          <a:lstStyle/>
          <a:p>
            <a:r>
              <a:rPr lang="ru-RU" sz="5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КАЛАНХОЭ</a:t>
            </a:r>
            <a:endParaRPr lang="ru-RU" sz="50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64506" y="1783560"/>
            <a:ext cx="4471990" cy="45720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Каланхоэ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широко распространённое комнатное растение. Обладает лекарственными свойствами. Есть вид с треугольными листьями, по краям которых, как бахрома, вырастают крошечные растения-детки.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Главный уход за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каланхоэ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осторожный полив.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&amp;Kcy;&amp;ocy;&amp;ncy;&amp;fcy;&amp;iecy;&amp;rcy;&amp;iecy;&amp;ncy;&amp;tscy;&amp;icy;&amp;icy; &amp;kcy;&amp;lcy;&amp;ucy;&amp;bcy;&amp;acy; &amp;Rcy;&amp;ocy;&amp;dcy;&amp;icy;&amp;mcy; &amp;icy; &amp;vcy;&amp;ycy;&amp;rcy;&amp;acy;&amp;scy;&amp;tcy;&amp;icy;&amp;mcy; &amp;Ocy;&amp;rcy;&amp;acy;&amp;ncy;&amp;zhcy;&amp;iecy;&amp;rcy;&amp;iecy;&amp;yacy; &amp;Zcy;&amp;iecy;&amp;lcy;&amp;iecy;&amp;ncy;&amp;ycy;&amp;jcy; &amp;dcy;&amp;rcy;&amp;ucy;&amp;gcy; &amp;icy;&amp;shchcy;&amp;iecy;&amp;tcy; &amp;khcy;&amp;ocy;&amp;zcy;&amp;yacy;&amp;icy;&amp;ncy;&amp;acy; - 2 &amp;scy;&amp;tcy;&amp;rcy;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5" y="2204864"/>
            <a:ext cx="471393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3230" cy="1143000"/>
          </a:xfrm>
        </p:spPr>
        <p:txBody>
          <a:bodyPr/>
          <a:lstStyle/>
          <a:p>
            <a:r>
              <a:rPr lang="ru-RU" sz="5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КОЛЕУС</a:t>
            </a:r>
            <a:endParaRPr lang="ru-RU" sz="50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783560"/>
            <a:ext cx="4471990" cy="4572000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Колеус – растение с яркими, пёстрыми листьями, по форме напоминающими листья крапивы. Отсюда другое название –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крапивка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&amp;Fcy;&amp;ocy;&amp;tcy;&amp;ocy; &amp;kcy;&amp;ocy;&amp;lcy;&amp;iecy;&amp;ucy;&amp;scy;&amp;acy; &amp;icy; &amp;ucy;&amp;khcy;&amp;ocy;&amp;dcy; &amp;zcy;&amp;acy; &amp;ncy;&amp;icy;&amp;m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551" y="1700808"/>
            <a:ext cx="416242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3230" cy="1143000"/>
          </a:xfrm>
        </p:spPr>
        <p:txBody>
          <a:bodyPr>
            <a:normAutofit fontScale="90000"/>
          </a:bodyPr>
          <a:lstStyle/>
          <a:p>
            <a:r>
              <a:rPr lang="ru-RU" sz="5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МАРАНТА</a:t>
            </a:r>
            <a:endParaRPr lang="ru-RU" sz="50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783560"/>
            <a:ext cx="4471990" cy="45720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Маранта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«молитвенное» растение.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Ночью листья поднимаются и сворачиваются в трубочку. Отсюда в переводе с английского растение и получило название «молитвенное».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Маранту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нельзя держать на ярком солнечном свету, иначе окраска листьев бледнеет. Полив обильный.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\Desktop\2009-07-09 Цветы и камни\Цветы и камни 014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2204864"/>
            <a:ext cx="4331511" cy="311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4734" cy="1143000"/>
          </a:xfrm>
        </p:spPr>
        <p:txBody>
          <a:bodyPr>
            <a:normAutofit fontScale="90000"/>
          </a:bodyPr>
          <a:lstStyle/>
          <a:p>
            <a:r>
              <a:rPr lang="ru-RU" sz="5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ШЕФФЛЕРА</a:t>
            </a:r>
            <a:endParaRPr lang="ru-RU" sz="50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783560"/>
            <a:ext cx="4471990" cy="457200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Шеффлера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очень редкое декоративное растение, оригинальное, совсем неприхотливое. Растение названо так в честь немецкого ботаника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И.Х.Шеффлера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Растение может достигать высоты 2 м, растёт медленно. Цветения в домашних условиях не происходит, растение выращивают ради красивых листьев. Выведено много сортов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шеффлеры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листьями разнообразной формы и окраски: от белой до пёстро-золотистой.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Фото\ЦВЕТЫ\Комнатные цветы\комнатн цветы 003 (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643050"/>
            <a:ext cx="3262314" cy="4349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511519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hlinkClick r:id="rId2"/>
              </a:rPr>
              <a:t>http://cs302105.userapi.com/u12737042/-14/x_8d229a45.jpg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http://stat20.privet.ru/lr/0c0cff6749a967e31d6fca8beb4ac2ec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http://s57.radikal.ru/i157/1209/62/0070c953c06d.jpg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http://flower44.narod.ru/encpic_f/polypodiophyta/nephrolepis.jpg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http://img0.liveinternet.ru/images/attach/c/8/99/614/99614226_1_original.jpg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http://img2.board.com.ua/a/2000821520/wm/2-semena-tsiklamena.jpg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http://vashsad-shop.ru/wp-content/uploads/2014/02/sansenvera.jpg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http://www.greeninfo.ru/img/forum/ans_images/t_9139_108356_0_1333103734_big_rsz.jpg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http://img1.liveinternet.ru/images/attach/c/7/96/878/96878285_2986984_Tradescantia1.jpg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http://procvetok.com/tmp/generate_pic/2012/12/12/%D0%93%D0%BB%D0%BE%D0%BA%D1%81%D0%B8%D0%BD%D0%B8%D1%8F%20%D0%9A%D0%B0%D0%B9%D0%B7%D0%B5%D1%80%20%D0%92%D0%B8%D0%BB%D1%8C%D0%B3%D0%B5%D0%BB%D1%8C%D0%BC2.jpg!800!600!reduce.jpg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hlinkClick r:id="rId2"/>
              </a:rPr>
              <a:t>http://img1.liveinternet.ru/images/attach/c/1/49/635/49635743_Monstera.jpg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http://img01.chitalnya.ru/upload/772/85138913616538.jpg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http://www.gradinamea.ro/_files/Image/articole/original/Joulukaktus-0195.jpg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http://www.babyboomers.ru/on-line/i/DA4D1DC8-99E0-4718-8597-4E461428AABB/add-bca6532fa71629f6664852200927b5b1_enl.jpg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http://img1.liveinternet.ru/images/attach/c/6/91/148/91148487_761.jpg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http://s42.radikal.ru/i098/1008/27/a30fe23b1a4e.jpg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http://tipsplants.ru/sites/default/files/node_images/3f4366e72ceb1b7a.jpg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3371848" cy="914400"/>
          </a:xfrm>
        </p:spPr>
        <p:txBody>
          <a:bodyPr>
            <a:normAutofit/>
          </a:bodyPr>
          <a:lstStyle/>
          <a:p>
            <a:r>
              <a:rPr lang="ru-RU" sz="5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БЕГОНИЯ</a:t>
            </a:r>
            <a:endParaRPr lang="ru-RU" sz="50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028" name="Picture 4" descr="C:\Users\1\Desktop\2009-07-09 Цветы и камни\Цветы и камни 007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000108"/>
            <a:ext cx="2071701" cy="2165540"/>
          </a:xfrm>
          <a:prstGeom prst="rect">
            <a:avLst/>
          </a:prstGeom>
          <a:noFill/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3643306" y="1002482"/>
            <a:ext cx="5286412" cy="585551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Бегоний объединяет около 1000 видов.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Это растения, большинство из которых обитает в Азии, Африке, Америке. Название происходит от фамилии большого коллекционера растений Бегона, жившего в 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XVII 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baseline="0" dirty="0" smtClean="0">
                <a:latin typeface="Times New Roman" pitchFamily="18" charset="0"/>
                <a:cs typeface="Times New Roman" pitchFamily="18" charset="0"/>
              </a:rPr>
              <a:t>		В Европу эти растения были завезены в </a:t>
            </a:r>
            <a:r>
              <a:rPr lang="en-US" sz="3200" b="1" baseline="0" dirty="0" smtClean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3200" b="1" baseline="0" dirty="0" smtClean="0">
                <a:latin typeface="Times New Roman" pitchFamily="18" charset="0"/>
                <a:cs typeface="Times New Roman" pitchFamily="18" charset="0"/>
              </a:rPr>
              <a:t> в. Их оценили за неприхотливость,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лёгкость размножения и красочность листьев.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После бегства французов из Москвы в 1812 г. растение получило название ухо Наполеона. И действительно, по своему очертанию с нижней красной стороны лист бегонии похож на большое отмороженное ухо.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Бегонии используют не только как комнатное растение, но и для озеленения садов и парков, для украшения зимних садов.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5602" name="Picture 2" descr="&amp;Icy; &amp;ecy;&amp;tcy;&amp;ocy; &amp;ncy;&amp;iecy;&amp;ucy;&amp;dcy;&amp;icy;&amp;vcy;&amp;icy;&amp;tcy;&amp;iecy;&amp;lcy;&amp;softcy;&amp;ncy;&amp;ocy;. &amp;Bcy;&amp;iecy;&amp;gcy;&amp;ocy;&amp;ncy;&amp;icy;&amp;yacy; &amp;kcy;&amp;ocy;&amp;rcy;&amp;ocy;&amp;lcy;&amp;iecy;&amp;vcy;&amp;scy;&amp;kcy;&amp;acy;&amp;yacy; &amp;ncy;&amp;acy; &amp;fcy;&amp;ocy;&amp;tcy;&amp;ocy;, &amp;kcy;&amp;ocy;&amp;tcy;&amp;ocy;&amp;rcy;&amp;ycy;&amp;iecy; &amp;vcy; &amp;pcy;&amp;ocy;&amp;scy;&amp;lcy;&amp;iecy;&amp;dcy;&amp;ncy;&amp;iecy;&amp;iecy; - 28 &amp;Fcy;&amp;iecy;&amp;vcy;&amp;rcy;&amp;acy;&amp;lcy;&amp;yacy; 2014 - Blog - Music-cre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13627"/>
            <a:ext cx="2865909" cy="3427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4286280" cy="1143000"/>
          </a:xfrm>
        </p:spPr>
        <p:txBody>
          <a:bodyPr>
            <a:normAutofit fontScale="90000"/>
          </a:bodyPr>
          <a:lstStyle/>
          <a:p>
            <a:r>
              <a:rPr lang="ru-RU" sz="5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ПЕЛАРГОНИЯ</a:t>
            </a:r>
            <a:endParaRPr lang="ru-RU" sz="50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142984"/>
            <a:ext cx="5114932" cy="5212576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Название рода происходит от греческого слова «пеларгос» - аист, т.к. плоды растения похожи на клюв аиста. Её родина – Южная Африка. </a:t>
            </a:r>
          </a:p>
          <a:p>
            <a:pPr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 Германии герань называют «аистиный нос», в Англии и США – «журавельник». В Болгарии герань называют «здравницей» за лекарственные свойства. И только в России используют название герань, что в переводе с греческого («геранос») означает журавль.</a:t>
            </a:r>
          </a:p>
          <a:p>
            <a:pPr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Герань используют для внутреннего украшения помещений и озеленения газонов. Запах этого растения устраняет беспокойство, поднимает настроение, повышает работоспособность, внимание. Издревле герань называют «Доктор ухо-горло-нос», т.к. она помогает уменьшать боль уха, носа и горла. </a:t>
            </a:r>
          </a:p>
          <a:p>
            <a:pPr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Есть у герани и бытовое применение – её запах не выносят комары, мухи, моль.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&amp;Ncy;&amp;iecy;&amp;rcy;&amp;vcy;&amp;ycy; &amp;Zcy;&amp;acy;&amp;pcy;&amp;icy;&amp;scy;&amp;icy; &amp;vcy; &amp;rcy;&amp;ucy;&amp;bcy;&amp;rcy;&amp;icy;&amp;kcy;&amp;iecy; &amp;Ncy;&amp;iecy;&amp;rcy;&amp;vcy;&amp;ycy; &amp;vcy;&amp;scy;&amp;iocy; &amp;ocy;&amp;bcy;&amp;ocy; &amp;vcy;&amp;scy;&amp;iocy;&amp;mcy; : LiveInternet - &amp;R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693" y="1440134"/>
            <a:ext cx="3495211" cy="4797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4786314" cy="1143000"/>
          </a:xfrm>
        </p:spPr>
        <p:txBody>
          <a:bodyPr>
            <a:normAutofit fontScale="90000"/>
          </a:bodyPr>
          <a:lstStyle/>
          <a:p>
            <a:r>
              <a:rPr lang="ru-RU" sz="5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ФИАЛКА</a:t>
            </a:r>
            <a:br>
              <a:rPr lang="ru-RU" sz="5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5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УЗУМБАРСКАЯ</a:t>
            </a:r>
            <a:endParaRPr lang="ru-RU" sz="50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8688" y="1714488"/>
            <a:ext cx="5257808" cy="4926824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Узумбарская фиалка носит интересное ботаническое название – СЕНПОЛИЯ – по фамилии барона Вальтера фон Сен-Поля.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Существует много разновидностей фиалок. Цвета их различны: от розового, красного и голубого до белого.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Фиалку нельзя держать под прямыми солнечными лучами, т.к. на листьях цветов появляется «загар» в виде коричневых пятен. Поливать растение надо тёплой водой. Делать нужно это осторожно, чтобы вода не попала на листья, в противном случае остаются белёсые пятна.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Сенполия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красивое комнатное растение. Особенно красивы сочетания разных по окрасу цветов, размещенные в одной чаше.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&amp;Ncy;&amp;ocy;&amp;vcy;&amp;ocy;&amp;scy;&amp;tcy;&amp;softcy; &quot;&amp;Icy;&amp;gcy;&amp;rcy;&amp;acy; &quot;&amp;Kcy;&amp;acy;&amp;pcy;&amp;rcy;&amp;icy;&amp;zcy;&amp;ncy;&amp;ycy;&amp;jcy; &amp;Scy;&amp;acy;&amp;dcy;&amp;ocy;&amp;vcy;&amp;ncy;&amp;icy;&amp;kcy;&quot; ( &amp;Fcy;&amp;icy;&amp;acy;&amp;lcy;&amp;kcy;&amp;acy;).&quot;, &amp;scy;&amp;ocy;&amp;ocy;&amp;bcy;&amp;shchcy;&amp;iecy;&amp;scy;&amp;tcy;&amp;vcy;&amp;ocy; &quot;&amp;TScy;&amp;vcy;&amp;iecy;&amp;tcy;&amp;ocy;&amp;chcy;&amp;ncy;&amp;acy;&amp;yacy; &amp;Scy;&amp;tcy;&amp;rcy;&amp;acy;&amp;ncy;&amp;a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3887755" cy="2915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4614866" cy="1143000"/>
          </a:xfrm>
        </p:spPr>
        <p:txBody>
          <a:bodyPr>
            <a:normAutofit fontScale="90000"/>
          </a:bodyPr>
          <a:lstStyle/>
          <a:p>
            <a:r>
              <a:rPr lang="ru-RU" sz="5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ПАПОРОТНИК</a:t>
            </a:r>
            <a:endParaRPr lang="ru-RU" sz="50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142984"/>
            <a:ext cx="4643470" cy="5429288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Папоротник относится к числу наиболее древних растений. В настоящее время насчитывают более 10 000 видов папоротников. По размерам папоротники могут быть от крошечных растеньиц до 25-метровых гигантов с одеревеневшим стволом.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Они лучше всего себя чувствуют в местах с полутенью. Растения не переносят сухого и горячего воздуха, не любят находится вблизи газовых плит и на сквозняках. Всё это может погубить растение.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Папоротники не только создают уют, но и приносят пользу. Они повышают влажность воздуха и очищают его от вредных веществ, являясь своеобразным пылесосом.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&amp;CHcy;&amp;tcy;&amp;ocy; &amp;icy;&amp;zcy;&amp;vcy;&amp;iecy;&amp;scy;&amp;tcy;&amp;ncy;&amp;ocy; &amp;ocy; &amp;pcy;&amp;acy;&amp;pcy;&amp;ocy;&amp;rcy;&amp;ocy;&amp;tcy;&amp;ncy;&amp;icy;&amp;kcy;&amp;iecy;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8100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792" cy="1143000"/>
          </a:xfrm>
        </p:spPr>
        <p:txBody>
          <a:bodyPr/>
          <a:lstStyle/>
          <a:p>
            <a:r>
              <a:rPr lang="ru-RU" sz="5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ФИКУС</a:t>
            </a:r>
            <a:endParaRPr lang="ru-RU" sz="50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571480"/>
            <a:ext cx="4471990" cy="606983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Родина – Северо-Восточная Индия, Непал, Бирма. Существует около 700 видов фикусов, большинство из них крупные деревья, но есть и кустарники, и лианы.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Все виды фикусов не переносят сквозняков, переувлажнения почвы и прямого солнца.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Сегодня фикусы пользуются огромной популярностью. Это большое растение даже в одиночку способно преобразить помещение, наполнив его яркой зеленью.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&amp;Kcy;&amp;acy;&amp;kcy; &amp;ucy;&amp;khcy;&amp;acy;&amp;zhcy;&amp;icy;&amp;vcy;&amp;acy;&amp;tcy;&amp;softcy; &amp;zcy;&amp;acy; &amp;fcy;&amp;icy;&amp;kcy;&amp;ucy;&amp;scy;&amp;ocy;&amp;mcy; &amp;kcy;&amp;acy;&amp;ucy;&amp;chcy;&amp;ucy;&amp;kcy;&amp;ocy;&amp;ncy;&amp;ocy;&amp;scy;&amp;ncy;&amp;ycy;&amp;mcy; &amp;Kcy;&amp;acy;&amp;lcy;&amp;acy;&amp;tcy;&amp;ie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18828"/>
            <a:ext cx="38004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3757610" cy="1143000"/>
          </a:xfrm>
        </p:spPr>
        <p:txBody>
          <a:bodyPr>
            <a:normAutofit fontScale="90000"/>
          </a:bodyPr>
          <a:lstStyle/>
          <a:p>
            <a:r>
              <a:rPr lang="ru-RU" sz="5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ЦИКЛАМЕН</a:t>
            </a:r>
            <a:endParaRPr lang="ru-RU" sz="50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06746" y="857232"/>
            <a:ext cx="4757742" cy="585551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Цикламен, он же альпийская фиалка. Древние римляне искренне верили что растения способны защитить от дурного глаза и от всевозможных наговоров. В народной медицине с древних времён цикламенами лечили (и продолжают лечить в наше время) многие болезни.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В садах и парках существует свыше 50 различных видов. В оранжереях и квартирах цикламен цветёт с сентября до марта; на одном кустике иногда распускается до 140 цветов. Кажется, что над листьями в течение нескольких недель порхают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розовые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красные,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голубые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белые и лиловые бабочки.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13&amp;Scy;&amp;Pcy; &amp;Gcy;&amp;Ocy;&amp;Rcy;&amp;SHcy;&amp;IEcy;&amp;CHcy;&amp;Ncy;&amp;Ycy;&amp;IEcy; &amp;Rcy;&amp;Acy;&amp;Scy;&amp;Tcy;&amp;IEcy;&amp;Ncy;&amp;Icy;&amp;YAcy;. &amp;Scy;&amp;Bcy;&amp;Ocy;&amp;Rcy; * &amp;Scy;&amp;ocy;&amp;vcy;&amp;mcy;&amp;iecy;&amp;scy;&amp;tcy;&amp;ncy;&amp;ycy;&amp;iecy; &amp;pcy;&amp;ocy;&amp;kcy;&amp;ucy;&amp;pcy;&amp;kcy;&amp;icy; &amp;vcy; &amp;Bcy;&amp;rcy;&amp;acy;&amp;tcy;&amp;scy;&amp;kcy;&amp;iecy; - &amp;scy;&amp;pcy;&amp;bcy;&amp;rcy;&amp;acy;&amp;tcy;&amp;scy;&amp;kcy;, &amp;scy;&amp;pcy; &amp;bcy;&amp;rcy;&amp;acy;&amp;tcy;&amp;s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826" y="1556792"/>
            <a:ext cx="42481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1990" cy="1143000"/>
          </a:xfrm>
        </p:spPr>
        <p:txBody>
          <a:bodyPr>
            <a:normAutofit fontScale="90000"/>
          </a:bodyPr>
          <a:lstStyle/>
          <a:p>
            <a:r>
              <a:rPr lang="ru-RU" sz="5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САНСЕВЬЕРИЯ</a:t>
            </a:r>
            <a:endParaRPr lang="ru-RU" sz="50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285860"/>
            <a:ext cx="5357850" cy="535785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Латинское название «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сансевьерия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этот род получил в честь князя фон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Сансевьеро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жившего в Неаполе в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 У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сансевьерии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много народных названий. В России её называют «щучий хвост» или тёщин язык, в Англии – «леопардовая лилия», «змеиное растение», «язык дьявола». Американцы зовут её «змеиной кожей».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Цветёт обычно весной, в апреле-мае, маленькими белыми цветками. По ночам от цветов исходит достаточно сильный аромат ванили.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Все виды это растения на редкость неприхотливы и очень выносливы. Не переносит щучий хвост только переувлажнение почвы.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556090"/>
            <a:ext cx="3624337" cy="4753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86</Words>
  <Application>Microsoft Office PowerPoint</Application>
  <PresentationFormat>Экран (4:3)</PresentationFormat>
  <Paragraphs>105</Paragraphs>
  <Slides>27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Автор:  Баньковская Вера Михайловна учитель начальных классов</vt:lpstr>
      <vt:lpstr>Слайд 2</vt:lpstr>
      <vt:lpstr>БЕГОНИЯ</vt:lpstr>
      <vt:lpstr>ПЕЛАРГОНИЯ</vt:lpstr>
      <vt:lpstr>ФИАЛКА УЗУМБАРСКАЯ</vt:lpstr>
      <vt:lpstr>ПАПОРОТНИК</vt:lpstr>
      <vt:lpstr>ФИКУС</vt:lpstr>
      <vt:lpstr>ЦИКЛАМЕН</vt:lpstr>
      <vt:lpstr>САНСЕВЬЕРИЯ</vt:lpstr>
      <vt:lpstr>ХЛОРОФИТУМ</vt:lpstr>
      <vt:lpstr>ТРАДЕСКАНЦИЯ</vt:lpstr>
      <vt:lpstr>АЛОЭ</vt:lpstr>
      <vt:lpstr>ПЛЮЩ</vt:lpstr>
      <vt:lpstr>ЛАВР благородный</vt:lpstr>
      <vt:lpstr>ГЛОКСИНИЯ</vt:lpstr>
      <vt:lpstr>МОНСТЕРА</vt:lpstr>
      <vt:lpstr>КАКТУС</vt:lpstr>
      <vt:lpstr>ЗИГОКАКТУС</vt:lpstr>
      <vt:lpstr>ДИФФЕНБАХИЯ</vt:lpstr>
      <vt:lpstr>ПАХИСТАХИС</vt:lpstr>
      <vt:lpstr>КЛИВИЯ</vt:lpstr>
      <vt:lpstr>КАЛАНХОЭ</vt:lpstr>
      <vt:lpstr>КОЛЕУС</vt:lpstr>
      <vt:lpstr>МАРАНТА</vt:lpstr>
      <vt:lpstr>ШЕФФЛЕРА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ккккк</dc:title>
  <dc:creator>Пользователь</dc:creator>
  <cp:lastModifiedBy>Пользователь</cp:lastModifiedBy>
  <cp:revision>2</cp:revision>
  <dcterms:created xsi:type="dcterms:W3CDTF">2023-08-23T16:12:34Z</dcterms:created>
  <dcterms:modified xsi:type="dcterms:W3CDTF">2023-08-23T16:19:24Z</dcterms:modified>
</cp:coreProperties>
</file>