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edtit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038601"/>
            <a:ext cx="6324600" cy="609600"/>
          </a:xfrm>
        </p:spPr>
        <p:txBody>
          <a:bodyPr/>
          <a:lstStyle>
            <a:lvl1pPr algn="r">
              <a:defRPr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5867400" cy="609600"/>
          </a:xfrm>
        </p:spPr>
        <p:txBody>
          <a:bodyPr/>
          <a:lstStyle>
            <a:lvl1pPr marL="0" indent="0" algn="r">
              <a:buNone/>
              <a:defRPr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DCE9-59C4-42E3-AD80-3FABE5D64121}" type="datetimeFigureOut">
              <a:rPr lang="ru-RU" smtClean="0"/>
              <a:pPr/>
              <a:t>06.01.2024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EE5E-521E-4D90-BFD5-F0FCC90FAE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DCE9-59C4-42E3-AD80-3FABE5D64121}" type="datetimeFigureOut">
              <a:rPr lang="ru-RU" smtClean="0"/>
              <a:pPr/>
              <a:t>06.01.2024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EE5E-521E-4D90-BFD5-F0FCC90FAE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DCE9-59C4-42E3-AD80-3FABE5D64121}" type="datetimeFigureOut">
              <a:rPr lang="ru-RU" smtClean="0"/>
              <a:pPr/>
              <a:t>06.01.2024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EE5E-521E-4D90-BFD5-F0FCC90FAE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DCE9-59C4-42E3-AD80-3FABE5D64121}" type="datetimeFigureOut">
              <a:rPr lang="ru-RU" smtClean="0"/>
              <a:pPr/>
              <a:t>06.01.2024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EE5E-521E-4D90-BFD5-F0FCC90FAE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DCE9-59C4-42E3-AD80-3FABE5D64121}" type="datetimeFigureOut">
              <a:rPr lang="ru-RU" smtClean="0"/>
              <a:pPr/>
              <a:t>06.01.2024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EE5E-521E-4D90-BFD5-F0FCC90FAE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DCE9-59C4-42E3-AD80-3FABE5D64121}" type="datetimeFigureOut">
              <a:rPr lang="ru-RU" smtClean="0"/>
              <a:pPr/>
              <a:t>06.01.2024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EE5E-521E-4D90-BFD5-F0FCC90FAE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DCE9-59C4-42E3-AD80-3FABE5D64121}" type="datetimeFigureOut">
              <a:rPr lang="ru-RU" smtClean="0"/>
              <a:pPr/>
              <a:t>06.01.2024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EE5E-521E-4D90-BFD5-F0FCC90FAE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DCE9-59C4-42E3-AD80-3FABE5D64121}" type="datetimeFigureOut">
              <a:rPr lang="ru-RU" smtClean="0"/>
              <a:pPr/>
              <a:t>06.01.2024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EE5E-521E-4D90-BFD5-F0FCC90FAE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DCE9-59C4-42E3-AD80-3FABE5D64121}" type="datetimeFigureOut">
              <a:rPr lang="ru-RU" smtClean="0"/>
              <a:pPr/>
              <a:t>06.01.2024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EE5E-521E-4D90-BFD5-F0FCC90FAE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DCE9-59C4-42E3-AD80-3FABE5D64121}" type="datetimeFigureOut">
              <a:rPr lang="ru-RU" smtClean="0"/>
              <a:pPr/>
              <a:t>06.01.2024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EE5E-521E-4D90-BFD5-F0FCC90FAE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DCE9-59C4-42E3-AD80-3FABE5D64121}" type="datetimeFigureOut">
              <a:rPr lang="ru-RU" smtClean="0"/>
              <a:pPr/>
              <a:t>06.01.2024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EE5E-521E-4D90-BFD5-F0FCC90FAE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Redslide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2DCE9-59C4-42E3-AD80-3FABE5D64121}" type="datetimeFigureOut">
              <a:rPr lang="ru-RU" smtClean="0"/>
              <a:pPr/>
              <a:t>06.01.2024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8EE5E-521E-4D90-BFD5-F0FCC90FAE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ru-RU" sz="4400" b="1" kern="1200" smtClean="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&#1040;&#1090;&#1090;&#1077;&#1089;&#1090;&#1072;&#1094;&#1080;&#1103;%202020\&#1088;&#1072;&#1079;&#1084;&#1077;&#1089;&#1090;&#1080;&#1090;&#1100;%20&#1085;&#1072;%20&#1089;&#1072;&#1081;&#1090;&#1077;\2025\&#1057;&#1091;&#1090;&#1077;&#1077;&#1074;%20&#1042;.&#1043;.%20&#1052;&#1099;&#1096;&#1086;&#1085;&#1086;&#1082;%20&#1080;%20&#1082;&#1072;&#1088;&#1072;&#1085;&#1076;&#1072;&#1096;\01_Suteev_Mishonok_i_karandash.mp3" TargetMode="External"/><Relationship Id="rId6" Type="http://schemas.openxmlformats.org/officeDocument/2006/relationships/image" Target="../media/image5.jpeg"/><Relationship Id="rId5" Type="http://schemas.openxmlformats.org/officeDocument/2006/relationships/hyperlink" Target="http://upload.wikimedia.org/wikipedia/ru/f/f7/%D0%A1%D1%83%D1%82%D0%B5%D0%B5%D0%B2.jpg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0364" y="4071942"/>
            <a:ext cx="5779368" cy="18024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Владимир Григорьевич </a:t>
            </a:r>
            <a:r>
              <a:rPr lang="ru-RU" dirty="0" err="1" smtClean="0"/>
              <a:t>Сутеев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Мышонок и Карандаш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01_Suteev_Mishonok_i_karandash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79512" y="6613525"/>
            <a:ext cx="244475" cy="24447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l="13636" r="13636"/>
          <a:stretch>
            <a:fillRect/>
          </a:stretch>
        </p:blipFill>
        <p:spPr bwMode="auto">
          <a:xfrm>
            <a:off x="6143636" y="571480"/>
            <a:ext cx="230425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12290" name="Picture 2" descr="Файл:Сутеев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3356992"/>
            <a:ext cx="2095500" cy="289560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4786314" y="6000768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Баньковская</a:t>
            </a:r>
            <a:r>
              <a:rPr lang="ru-RU" dirty="0" smtClean="0"/>
              <a:t> Вера Михайловна</a:t>
            </a:r>
          </a:p>
          <a:p>
            <a:r>
              <a:rPr lang="ru-RU" dirty="0" smtClean="0"/>
              <a:t>учитель начальных классов</a:t>
            </a:r>
            <a:endParaRPr lang="ru-RU" dirty="0"/>
          </a:p>
        </p:txBody>
      </p:sp>
    </p:spTree>
  </p:cSld>
  <p:clrMapOvr>
    <a:masterClrMapping/>
  </p:clrMapOvr>
  <p:transition advClick="0" advTm="9531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2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b.rus.ec/i/52/130452/i_009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6087" y="1696720"/>
            <a:ext cx="5711825" cy="346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2823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b.rus.ec/i/52/130452/i_010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6205" y="1523047"/>
            <a:ext cx="3831590" cy="3811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6802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b.rus.ec/i/52/130452/i_011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908720"/>
            <a:ext cx="1577975" cy="142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Спасибо за внимание!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Tm="961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ttp://yandex.ru/images/search?text=%D1%81%D1%83%D1%82%D0%B5%D0%B5%D0%B2%20%D0%BC%D1%8B%D1%88%D0%BE%D0%BD%D0%BE%D0%BA%20%D0%B8%20%D0%BA%D0%B0%D1%80%D0%B0%D0%BD%D0%B4%D0%B0%D1%88%20%D0%BA%D0%B0%D1%80%D1%82%D0%B8%D0%BD%D0%BA%D0%B8&amp;uinfo=sw-1280-sh-800-ww-1263-wh-689-pd-1-wp-16x10_1280x800</a:t>
            </a:r>
            <a:endParaRPr lang="ru-RU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lib.rus.ec/i/52/130452/i_001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7272808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798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lib.rus.ec/i/52/130452/i_00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6087" y="2250440"/>
            <a:ext cx="5711825" cy="2357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6583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b.rus.ec/i/52/130452/i_003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6087" y="1935162"/>
            <a:ext cx="5711825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8081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b.rus.ec/i/52/130452/i_004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6087" y="1661477"/>
            <a:ext cx="5711825" cy="3535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19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b.rus.ec/i/52/130452/i_005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6087" y="1529397"/>
            <a:ext cx="5711825" cy="3799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104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b.rus.ec/i/52/130452/i_006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6087" y="1603375"/>
            <a:ext cx="5711825" cy="365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549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b.rus.ec/i/52/130452/i_007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6087" y="1648460"/>
            <a:ext cx="5711825" cy="356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9204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b.rus.ec/i/52/130452/i_00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8325" y="1523047"/>
            <a:ext cx="5467350" cy="3811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54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bstractRed_Updated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30005056</Template>
  <TotalTime>5</TotalTime>
  <Words>18</Words>
  <Application>Microsoft Office PowerPoint</Application>
  <PresentationFormat>Экран (4:3)</PresentationFormat>
  <Paragraphs>5</Paragraphs>
  <Slides>13</Slides>
  <Notes>0</Notes>
  <HiddenSlides>1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AbstractRed_Updated</vt:lpstr>
      <vt:lpstr>Владимир Григорьевич Сутеев Мышонок и Карандаш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Спасибо за внимание!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шшшш</dc:title>
  <dc:creator>Пользователь</dc:creator>
  <cp:lastModifiedBy>Пользователь</cp:lastModifiedBy>
  <cp:revision>2</cp:revision>
  <dcterms:created xsi:type="dcterms:W3CDTF">2023-08-23T16:21:03Z</dcterms:created>
  <dcterms:modified xsi:type="dcterms:W3CDTF">2024-01-06T09:38:31Z</dcterms:modified>
</cp:coreProperties>
</file>