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0F26-F386-479C-A2A1-0F92BD713D5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7FE7-BAE4-4D38-B812-5CC3BE22C1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94CD-1C87-42FE-814C-62F48BF3703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ваш</a:t>
            </a:r>
            <a:r>
              <a:rPr lang="ru-RU" smtClean="0"/>
              <a:t>, ребята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294CD-1C87-42FE-814C-62F48BF3703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32DCE9-59C4-42E3-AD80-3FABE5D6412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38EE5E-521E-4D90-BFD5-F0FCC90FA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_IA2jsLxRdR4/TIcASfgcdhI/AAAAAAAAAB8/0zGDH7VZ17E/s320/taxista-chiste%5b1%5d.gif" TargetMode="External"/><Relationship Id="rId13" Type="http://schemas.openxmlformats.org/officeDocument/2006/relationships/hyperlink" Target="http://im1-tub-ru.yandex.net/i?id=48a20b9ba8b5c33bc97646dbf4afb179-104-144&amp;n=21" TargetMode="External"/><Relationship Id="rId18" Type="http://schemas.openxmlformats.org/officeDocument/2006/relationships/hyperlink" Target="http://chooseyou.ru/sites/default/files/fotolia_35152475_s.jpg" TargetMode="External"/><Relationship Id="rId3" Type="http://schemas.openxmlformats.org/officeDocument/2006/relationships/hyperlink" Target="http://900igr.net/datai/chelovek/Professii-01.files/0019-018-Professii-01.png" TargetMode="External"/><Relationship Id="rId7" Type="http://schemas.openxmlformats.org/officeDocument/2006/relationships/hyperlink" Target="http://yahooeu.ru/uploads/posts/08/06/04/25/yahooeu_ru_93.jpg" TargetMode="External"/><Relationship Id="rId12" Type="http://schemas.openxmlformats.org/officeDocument/2006/relationships/hyperlink" Target="http://900igr.net/datas/chelovek/Professii-01.files/0010-010-Professii-01.jpg" TargetMode="External"/><Relationship Id="rId17" Type="http://schemas.openxmlformats.org/officeDocument/2006/relationships/hyperlink" Target="http://pda.fedpress.ru/sites/fedpress/files/koshik85/news/novost1101.jpg" TargetMode="External"/><Relationship Id="rId2" Type="http://schemas.openxmlformats.org/officeDocument/2006/relationships/hyperlink" Target="http://altfast.ru/uploads/posts/2010-08/1282454475_00.jpg" TargetMode="External"/><Relationship Id="rId16" Type="http://schemas.openxmlformats.org/officeDocument/2006/relationships/hyperlink" Target="http://cache.boston.com/bonzai-fba/Original_Photo/2006/08/03/1154605414_494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datas/chelovek/Professii-5.files/0004-004-Povar.jpg" TargetMode="External"/><Relationship Id="rId11" Type="http://schemas.openxmlformats.org/officeDocument/2006/relationships/hyperlink" Target="http://900igr.net/datai/chelovek/Professii-2.files/0001-001-Professii.png" TargetMode="External"/><Relationship Id="rId5" Type="http://schemas.openxmlformats.org/officeDocument/2006/relationships/hyperlink" Target="http://www.vbratske.ru/i/bratsk_news/12833493072829.jpg" TargetMode="External"/><Relationship Id="rId15" Type="http://schemas.openxmlformats.org/officeDocument/2006/relationships/hyperlink" Target="http://savepic.net/3735435.jpg" TargetMode="External"/><Relationship Id="rId10" Type="http://schemas.openxmlformats.org/officeDocument/2006/relationships/hyperlink" Target="http://img0.liveinternet.ru/images/attach/c/6/89/981/89981442_large_0025025ZHurnalist.jpg" TargetMode="External"/><Relationship Id="rId4" Type="http://schemas.openxmlformats.org/officeDocument/2006/relationships/hyperlink" Target="http://2s2b.ru/upload/normal/arhangelsk-trebuetsya_prodavec_274730.jpeg" TargetMode="External"/><Relationship Id="rId9" Type="http://schemas.openxmlformats.org/officeDocument/2006/relationships/hyperlink" Target="http://www.odintsovo.info/img/stsh/stsh_06.jpg" TargetMode="External"/><Relationship Id="rId14" Type="http://schemas.openxmlformats.org/officeDocument/2006/relationships/hyperlink" Target="http://forum.ribca.net/ibf_new/uploads/1210071633/gallery_175_21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56" y="4853411"/>
            <a:ext cx="6981844" cy="12223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entury" pitchFamily="18" charset="0"/>
              </a:rPr>
              <a:t>Автор:</a:t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err="1" smtClean="0">
                <a:latin typeface="Century" pitchFamily="18" charset="0"/>
              </a:rPr>
              <a:t>Баньковская</a:t>
            </a:r>
            <a:r>
              <a:rPr lang="ru-RU" sz="2000" dirty="0" smtClean="0">
                <a:latin typeface="Century" pitchFamily="18" charset="0"/>
              </a:rPr>
              <a:t> Вера Михайловна</a:t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smtClean="0">
                <a:latin typeface="Century" pitchFamily="18" charset="0"/>
              </a:rPr>
              <a:t>учитель начальных классов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488" y="1428736"/>
            <a:ext cx="5476884" cy="9144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Century" pitchFamily="18" charset="0"/>
              </a:rPr>
              <a:t>Профессии</a:t>
            </a:r>
            <a:endParaRPr lang="ru-RU" sz="6600" dirty="0">
              <a:latin typeface="Century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ФЕРМЕР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4767266" cy="452596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Фермер – владелец сельскохозяйственного предприятия – фермы.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 древнейших времён люди начали выращивать растения для питания и приручать животных для получения молока, яиц, мяса, шкур, шерсти. Со временем они научились выводить новые сорта и породы домашних растений и животных, которые были лучше диких.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Фермеру нужно много знать о растениях и животных, чтобы правильно ухаживать за ними. Кроме того, он должен разбираться в 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технике; знать, как правильно хранить и перерабатывать полученную продукцию; уметь лечить животных.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Фермером может быть только человек, который любит природу.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&amp;Scy;&amp;ocy;&amp;tscy;&amp;scy;&amp;iecy;&amp;tcy;&amp;softcy; &amp;dcy;&amp;lcy;&amp;yacy; &amp;fcy;&amp;iecy;&amp;rcy;&amp;mcy;&amp;iecy;&amp;rcy;&amp;ocy;&amp;vcy; &amp;vcy;&amp;ycy;&amp;shcy;&amp;lcy;&amp;acy; &amp;ncy;&amp;acy; &amp;mcy;&amp;iecy;&amp;zhcy;&amp;dcy;&amp;ucy;&amp;ncy;&amp;acy;&amp;rcy;&amp;ocy;&amp;dcy;&amp;ncy;&amp;ycy;&amp;jcy; &amp;rcy;&amp;ycy;&amp;ncy;&amp;ocy;&amp;kcy;"/>
          <p:cNvPicPr>
            <a:picLocks noChangeAspect="1" noChangeArrowheads="1"/>
          </p:cNvPicPr>
          <p:nvPr/>
        </p:nvPicPr>
        <p:blipFill>
          <a:blip r:embed="rId2" cstate="print"/>
          <a:srcRect l="12600" r="23141"/>
          <a:stretch>
            <a:fillRect/>
          </a:stretch>
        </p:blipFill>
        <p:spPr bwMode="auto">
          <a:xfrm>
            <a:off x="5220072" y="1403944"/>
            <a:ext cx="3672408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ХУДОЖНИК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786314" cy="464347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Художник – человек, который занимается искусством, создаёт художественные произведения.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Изо появилось в давние времена. Ещё древние люди украшали стены своих пещер росписями с изображением животных.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Художник может показать события далёкого прошлого, изобразить героев сказок и романов.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Профессия художника имеет много разновидностей, например живописец, реставратор, театральный художник, художник по костюмам, художник-мультипликатор.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Обучают художников в художественных школах и училищах.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900igr.net/datas/chelovek/Professii-01.files/0010-010-Professii-01.jpg"/>
          <p:cNvPicPr>
            <a:picLocks noChangeAspect="1" noChangeArrowheads="1"/>
          </p:cNvPicPr>
          <p:nvPr/>
        </p:nvPicPr>
        <p:blipFill>
          <a:blip r:embed="rId2" cstate="print"/>
          <a:srcRect l="16800" r="16001"/>
          <a:stretch>
            <a:fillRect/>
          </a:stretch>
        </p:blipFill>
        <p:spPr bwMode="auto">
          <a:xfrm>
            <a:off x="5004048" y="1772816"/>
            <a:ext cx="3888432" cy="4339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ПОРТНОЙ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81514" cy="50895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Портной – специалист по пошиву одежды.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Простейшую одежду люди стали изготавливать с древних времён. Сначала одежду делали из шкур животных, травы и листьев деревьев, а в качестве головных уборов использовали выдолбленные тыквы, скорлупу кокосового ореха, черепаховый панцирь. Со временем они стали шить более сложную одежду.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средние века одежда стала настолько сложной, что выкроить и сшить её мог только хорошо обученный человек. Так появилась профессия – портной.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ow to Tailor Conversational Keyword Searches Into Your SEO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90525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ВРАЧ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844824"/>
            <a:ext cx="4786314" cy="452596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Врач – специалист, который лечит людей и животных. Таких людей ещё называют лекарями, докторами, медиками.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Первоначальное значение слова «врач» означало «заклинатель, колдун».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Создателем науки врачевания – медицины – считается Гиппократ, который жил в Греции. Врачи до сих пор произносят профессиональную клятву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Гиппократа. Для врача спасение людей является ежедневной работой.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медицине много специальностей. Есть универсальные врачи – терапевты, а есть врачи-специалисты, которые лечат конкретные органы человеческого тела: окулисты, кардиологи, стоматологи.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Чтобы стать врачом, нужно много лет учиться в институте, а затем, каждые 5 лет, повышать свою квалификацию на курсах.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&amp;Dcy;&amp;iecy;&amp;ncy;&amp;softcy; &amp;Vcy;&amp;rcy;&amp;acy;&amp;chcy;&amp;acy; - &amp;Fcy;&amp;ocy;&amp;rcy;&amp;ucy;&amp;mcy; Uinsell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351" y="1451630"/>
            <a:ext cx="3984129" cy="536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ПОЖАРНЫЙ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4481514" cy="521497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Пожарный – специалист по борьбе с пожарами.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Много веков пожары тушили «всем миром». Колокольный звон извещал о пожаре и жители соседних домов бежали помогать тушить огонь.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Уже в Древнем Риме работали команды пожарных. Их называли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вигилии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что означает «бодрствующие». Эти пожарные несли ещё и полицейскую службу по ночам.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России первая пожарная команда была организована в 1803 году по приказу императора Александра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 времена пожарные приходят на помощь по первому зову. О собственной безопасности они думают в последнюю очередь. Профессия пожарного считается одной из самых опасных в мире, поэтому для него нужна самоотверженность, мужество и воля.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Pcy;&amp;ocy;&amp;mcy;&amp;iecy;&amp;ncy;&amp;yacy;&amp;iecy;&amp;mcy; &amp;pcy;&amp;rcy;&amp;ocy;&amp;fcy;&amp;iecy;&amp;scy;&amp;scy;&amp;icy;&amp;yucy;. &amp;Dcy;&amp;rcy;&amp;ucy;&amp;gcy;&amp;icy;&amp;iecy; &amp;rcy;&amp;ocy;&amp;lcy;&amp;icy; &amp;icy;&amp;zcy;&amp;vcy;&amp;iecy;&amp;scy;&amp;tcy;&amp;ncy;&amp;ycy;&amp;khcy; &amp;lcy;&amp;yucy;&amp;dcy;&amp;iecy;&amp;jcy; #3 &quot; &amp;Bcy;&amp;IEcy;&amp;Scy;&amp;Pcy;&amp;Lcy;&amp;Acy;&amp;Tcy;&amp;Ncy;&amp;Ycy;&amp;IEcy; &amp;Icy;&amp;Gcy;&amp;Rcy;&amp;Ycy;, &amp;Scy;&amp;Kcy;&amp;Acy;&amp;CHcy;&amp;Acy;&amp;Tcy;&amp;SOFTcy; &amp;Fcy;&amp;Icy;&amp;Lcy;&amp;SOFTcy;&amp;Mcy;&amp;Ycy;, &amp;Scy;&amp;Kcy;&amp;Acy;&amp;CHcy;&amp;Acy;&amp;Tcy;&amp;SOFTcy; &amp;Bcy;&amp;IEcy;&amp;Scy;&amp;Pcy;&amp;Lcy;&amp;Acy;&amp;Tcy;&amp;Ncy;&amp;Ocy; &amp;Mcy;&amp;Ucy;&amp;Zcy;&amp;Ycy;&amp;Kcy;&amp;Ucy;, &amp;Ocy;&amp;Bcy;&amp;Ocy;&amp;Icy; &amp;Dcy;&amp;Lcy;&amp;YAcy; &amp;Rcy;&amp;Acy;&amp;Bcy;&amp;Ocy;&amp;CHcy;&amp;IE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705" y="2036439"/>
            <a:ext cx="4156791" cy="376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ПОВАР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68452"/>
            <a:ext cx="4786314" cy="508954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Повар – специалист по приготовлению пищи.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Профессия повара – одна из древнейших в мире. Приготовление пищи – это настоящая наука. У каждого народа есть своя национальная кухня с особенными рецептами. Разные продукты готовятся по-разному и повару необходимо знать особенности их приготовления. Очень важно уметь красиво оформить приготовленное блюдо.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&amp;Pcy;&amp;rcy;&amp;iecy;&amp;zcy;&amp;iecy;&amp;ncy;&amp;tcy;&amp;acy;&amp;tscy;&amp;icy;&amp;icy; &amp;pcy;&amp;ocy; &amp;pcy;&amp;rcy;&amp;ocy;&amp;fcy;&amp;iecy;&amp;scy;&amp;scy;&amp;icy;&amp;icy; &quot; &amp;pcy;&amp;ocy;&amp;rcy;&amp;tcy;&amp;acy;&amp;lcy; &amp;scy; &amp;pcy;&amp;rcy;&amp;icy;&amp;mcy;&amp;iecy;&amp;rcy;&amp;acy;&amp;mcy;&amp;icy; &amp;scy;&amp;pcy;&amp;rcy;&amp;acy;&amp;v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800" y="2276872"/>
            <a:ext cx="4049688" cy="3037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ПАРИКМАХЕР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4481514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Парикмахер –мастер, занимающийся бритьём, стрижкой, укладкой, завивкой волос.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Слово «парикмахер» произошло от немецкого – мастер, делающий парики.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Европе парикмахерское искусство существовало ещё тысячу лет назад. Тогда представители этой профессии, называемые цирюльниками,  оказывали и медицинские услуги: прикладывали пиявки, вырывали зубы, ставили банки.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&amp;Kcy;&amp;acy;&amp;kcy; &amp;vcy;&amp;ycy;&amp;bcy;&amp;rcy;&amp;acy;&amp;tcy;&amp;softcy; &amp;pcy;&amp;rcy;&amp;ocy;&amp;fcy;&amp;iecy;&amp;scy;&amp;scy;&amp;icy;&amp;y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ИНСПЕКТОР дорожно-постовой службы</a:t>
            </a:r>
            <a:endParaRPr lang="ru-RU" sz="4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928802"/>
            <a:ext cx="4767234" cy="464347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Инспектор ДПС –специалист, который контролирует выполнение правил дорожного движения.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Название происходит от латинского слова, которое означает «наблюдатель, смотритель».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Инспекторы ДПС стоят на постах, патрулируют на автомобилях, мотоциклах, вертолётах.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Инспекторы ДПС – мужественные люди. Они несут свою службу в любую погоду и днём, и ночью. Они первыми приходят на помощь, пострадавшим в автомобильных авариях. Благодаря 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работе на дорогах соблюдается порядок.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42" name="Picture 2" descr="&amp;Scy;&amp;ucy;&amp;dcy; &amp;rcy;&amp;acy;&amp;scy;&amp;scy;&amp;mcy;&amp;ocy;&amp;tcy;&amp;rcy;&amp;icy;&amp;tcy; &amp;dcy;&amp;iecy;&amp;lcy;&amp;ocy; &amp;ocy; &amp;zcy;&amp;acy;&amp;dcy;&amp;iecy;&amp;rcy;&amp;zhcy;&amp;acy;&amp;ncy;&amp;ncy;&amp;ycy;&amp;khcy; &amp;vcy; &amp;Kcy;&amp;rcy;&amp;acy;&amp;scy;&amp;ncy;&amp;ocy;&amp;dcy;&amp;acy;&amp;rcy;&amp;iecy; &amp;scy;&amp;acy;&amp;mcy;&amp;ocy;&amp;zcy;&amp;vcy;&amp;acy;&amp;ncy;&amp;tscy;&amp;acy;&amp;khcy; &amp;vcy; &amp;fcy;&amp;ocy;&amp;rcy;&amp;mcy;&amp;iecy; &amp;Dcy;&amp;Pcy;&amp;Scy; &amp;Rcy;&amp;Icy;&amp;Acy; &amp;Fcy;&amp;iecy;&amp;dcy;&amp;iecy;&amp;rcy;&amp;acy;&amp;lcy;&amp;Pcy;&amp;r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 l="21420" r="21881"/>
          <a:stretch>
            <a:fillRect/>
          </a:stretch>
        </p:blipFill>
        <p:spPr bwMode="auto">
          <a:xfrm>
            <a:off x="5004048" y="2060848"/>
            <a:ext cx="389066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ЖУРНАЛИСТ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786314" cy="492922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Журналист – человек, который собирает информацию, готовит сообщения и материалы для газеты, журнала, радио или телевидения.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Слово происходит от французского, в переводе «дневник, газета».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Собирать и распространять информацию люди начали в глубокой древности. Устно информация передавалась с помощью выступлений ораторов, сообщений глашатаев. Предшественники газет в разных странах – папирусы с новостями в Древнем Египте, доски объявлений, которые вывешивались на улицах Древнего Рима, рукописные сводки новостей в России. 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С возникновением печати журналистика стала быстро развиваться. В начале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века с изобретением фотографии и кинематографа появились фото- и киножурналистика, а с возникновением радио и телевидения – радио- и  тележурналистика.</a:t>
            </a:r>
            <a:endParaRPr lang="ru-RU" sz="5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&amp;YAcy; &amp;zhcy;&amp;icy;&amp;zcy;&amp;ncy;&amp;softcy; &amp;scy;&amp;vcy;&amp;ocy;&amp;yucy; &amp;gcy;&amp;ocy;&amp;tcy;&amp;ocy;&amp;vcy;&amp;lcy;&amp;yucy;&amp;scy;&amp;softcy; &amp;pcy;&amp;ocy;&amp;scy;&amp;vcy;&amp;yacy;&amp;tcy;&amp;icy;&amp;tcy;&amp;softcy;. - &amp;Vcy;&amp;iecy;&amp;bcy;-&amp;zhcy;&amp;ucy;&amp;rcy;&amp;ncy;&amp;acy;&amp;lcy;&amp;icy;&amp;scy;&amp;tcy;. &amp;Icy;&amp;ncy;&amp;tcy;&amp;iecy;&amp;rcy;&amp;ncy;&amp;iecy;&amp;tcy;-&amp;gcy;&amp;acy;&amp;zcy;&amp;iecy;&amp;tcy;&amp;acy;"/>
          <p:cNvPicPr>
            <a:picLocks noChangeAspect="1" noChangeArrowheads="1"/>
          </p:cNvPicPr>
          <p:nvPr/>
        </p:nvPicPr>
        <p:blipFill>
          <a:blip r:embed="rId3" cstate="print"/>
          <a:srcRect l="18900" t="16800" r="18101"/>
          <a:stretch>
            <a:fillRect/>
          </a:stretch>
        </p:blipFill>
        <p:spPr bwMode="auto">
          <a:xfrm>
            <a:off x="5008195" y="2132856"/>
            <a:ext cx="3884285" cy="384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БАЛЕРИНА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857784" cy="480379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Балерина – артистка балета, танцовщица.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Слово «балет» произошло от латинского слова – «танцую».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Балет – это театральное представление, в котором с помощью танца показывают какую-нибудь историю.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В балетное училище мальчиков и девочек принимают в 10 лет. Стать балериной очень непросто. Кроме способностей и физических данных нужно обладать большим терпением и дисциплинированностью. Всю жизнь балерина репетирует, каждый день несколько часов проводит у балетного станка.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Pcy;&amp;rcy;&amp;ocy;&amp;fcy;&amp;iecy;&amp;scy;&amp;scy;&amp;icy;&amp;icy; - &amp;Fcy;&amp;ocy;&amp;tcy;&amp;ocy; 1 - &amp;Pcy;&amp;rcy;&amp;ocy;&amp;fcy;&amp;iecy;&amp;scy;&amp;scy;&amp;icy;&amp;icy; - &amp;CHcy;&amp;iecy;&amp;lcy;&amp;ocy;&amp;vcy;&amp;iecy;&amp;kcy; - &amp;Fcy;&amp;ocy;&amp;tcy;&amp;ocy; &amp;scy;&amp;acy;&amp;jcy;&amp;tcy;"/>
          <p:cNvPicPr>
            <a:picLocks noChangeAspect="1" noChangeArrowheads="1"/>
          </p:cNvPicPr>
          <p:nvPr/>
        </p:nvPicPr>
        <p:blipFill>
          <a:blip r:embed="rId2" cstate="print"/>
          <a:srcRect l="26348" r="25009"/>
          <a:stretch>
            <a:fillRect/>
          </a:stretch>
        </p:blipFill>
        <p:spPr bwMode="auto">
          <a:xfrm>
            <a:off x="5580112" y="1556792"/>
            <a:ext cx="3134325" cy="483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ncy;&amp;acy;&amp;jcy;&amp;tcy;&amp;icy; &amp;kcy;&amp;acy;&amp;rcy;&amp;tcy;&amp;icy;&amp;ncy;&amp;kcy;&amp;icy; &amp;lcy;&amp;yucy;&amp;dcy;&amp;iecy;&amp;jcy; &amp;rcy;&amp;acy;&amp;zcy;&amp;ncy;&amp;ycy;&amp;khcy; &amp;pcy;&amp;rcy;&amp;ocy;&amp;fcy;&amp;iecy;&amp;scy;&amp;scy;&amp;icy;&amp;jcy; &amp;kcy;&amp;acy;&amp;rcy;&amp;tcy;&amp;acy; &amp;pcy;&amp;rcy;&amp;icy;&amp;ocy;&amp;zcy;&amp;iecy;&amp;rcy;&amp;scy;&amp;kcy;&amp;acy; &amp;mcy;&amp;iecy;&amp;scy;&amp;tcy;&amp;ocy;&amp;pcy;&amp;ocy;&amp;lcy;&amp;ocy;&amp;zhcy;&amp;iecy;&amp;ncy;&amp;icy;&amp;iecy; &amp;rcy;&amp;pcy;&amp;kcy; &amp;scy;&amp;vcy;&amp;yacy;&amp;zcy;&amp;icy;&amp;scy;&amp;tcy; &amp;ncy;&amp;acy; &amp;kcy;&amp;acy;&amp;rcy;&amp;tcy;&amp;iecy; macliratu.besab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655" y="212551"/>
            <a:ext cx="6600825" cy="6600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3006352" y="2350641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ПРОФЕССИИ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МЕНЕЖДЕР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481514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Менеджер – специалист по управлению предприятием.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Слово «менеджер» произошло  работу от английского – управляющий.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Менеджер должен планировать работу предприятия; решать, как предприятие будет выполнять свои планы; учить людей работать лучше; распределять между ними обязанности; контролировать их работу. Менеджер должен делать всё необходимое для того, чтобы предприятие хорошо работало и процветало.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&amp;Kcy;&amp;acy;&amp;kcy; &amp;pcy;&amp;rcy;&amp;acy;&amp;vcy;&amp;icy;&amp;lcy;&amp;softcy;&amp;ncy;&amp;ocy; &amp;vcy;&amp;ycy;&amp;bcy;&amp;icy;&amp;rcy;&amp;acy;&amp;tcy;&amp;softcy; &amp;mcy;&amp;iecy;&amp;ncy;&amp;iecy;&amp;dcy;&amp;zhcy;&amp;iecy;&amp;rcy;&amp;acy; &amp;pcy;&amp;ocy; &amp;bcy;&amp;icy;&amp;zcy;&amp;ncy;&amp;iecy;&amp;scy;&amp;ucy; &amp;Bcy;&amp;icy;&amp;zcy;&amp;ncy;&amp;iecy;&amp;scy; &amp;icy; &amp;fcy;&amp;icy;&amp;ncy;&amp;acy;&amp;ncy;&amp;scy;&amp;ycy; &amp;Vcy;&amp;scy;&amp;iocy; &amp;ocy; &amp;fcy;&amp;icy;&amp;ncy;&amp;acy;&amp;ncy;&amp;scy;&amp;acy;&amp;khcy;, &amp;bcy;&amp;icy;&amp;zcy;&amp;ncy;&amp;iecy;&amp;scy;&amp;iecy; &amp;icy; &amp;icy;&amp;ncy;&amp;vcy;&amp;iecy;&amp;scy;&amp;tcy;&amp;icy;&amp;tscy;&amp;icy;&amp;yacy;&amp;khcy;"/>
          <p:cNvPicPr>
            <a:picLocks noChangeAspect="1" noChangeArrowheads="1"/>
          </p:cNvPicPr>
          <p:nvPr/>
        </p:nvPicPr>
        <p:blipFill>
          <a:blip r:embed="rId2" cstate="print"/>
          <a:srcRect l="29531" t="15750" r="20267"/>
          <a:stretch>
            <a:fillRect/>
          </a:stretch>
        </p:blipFill>
        <p:spPr bwMode="auto">
          <a:xfrm>
            <a:off x="5020827" y="1628800"/>
            <a:ext cx="3727637" cy="469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Проверь себя!!!</a:t>
            </a:r>
            <a:endParaRPr lang="ru-RU" sz="6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1554163"/>
            <a:ext cx="5981712" cy="73182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Никто на свете так не может одним движением руки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Остановить поток прохожих и пропустить грузовики.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2500306"/>
            <a:ext cx="571504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 из маленького шкафа б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ыстро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ножницы достал,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Простынёй укутал папу, г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взял, за кресло встал.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3357562"/>
            <a:ext cx="7072362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огнём бороться мы должны – мы смелые …, с водою мы напарники.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очень людям все нужны, так кто же мы ?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4214818"/>
            <a:ext cx="571504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Встаём мы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очень рано, ведь наша забота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Всех отвозить по утрам на работу.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4282" y="5072074"/>
            <a:ext cx="571504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Вот на краешке с опаской он железо красит краской,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него в руках ведро, сам расписан он пестро.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4282" y="5929330"/>
            <a:ext cx="571504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семь часов он начал дело, в десять сумка похудела,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к двенадцати часам всё разнёс по адресам.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1554163"/>
            <a:ext cx="4481514" cy="144620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428604"/>
            <a:ext cx="571504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Наведём стеклянный глаз,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Щёлкнет раз – и помним вас.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285860"/>
            <a:ext cx="571504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в дни болезней всех полезней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лечит нас от всех болезней?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2143116"/>
            <a:ext cx="571504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учим детишек читать и писать,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Природу любить, стариков уважать.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42844" y="3000372"/>
            <a:ext cx="6072230" cy="78581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Скажи, кто так вкусно готовит щи капустные, пахучие котлеты,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Салаты, винегреты, все завтраки, обеды.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2844" y="3857628"/>
            <a:ext cx="571504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меня в корзине сушки, рядом хлеба четвертушка,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Колбаса, сметана, сыр. Рассчитай меня,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2844" y="4714884"/>
            <a:ext cx="5715040" cy="121444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Поможет вам выбрать товар непременно,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память он знает товары и цены.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вам скажет (какой молодец!)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Хорош магазин и хорош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первоклассникам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Машинисты и ткачи,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Трактористы и врачи,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Лесорубы и шахтёры,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Комбайнёры и актёры,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Повара и кузнецы,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Водолазы и пловцы –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когда-то в первый раз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Приходили в первый класс.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директор ваш, ребята,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букварём ходил когда-то,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учительница ваша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Начинала точно так же…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Ваша очередь сейчас.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 за годом промелькнёт,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от школьного порога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жизнь откроется дорога.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Л.Дьяконов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http://altfast.ru/uploads/posts/2010-08/1282454475_00.jpg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http://900igr.net/datai/chelovek/Professii-01.files/0019-018-Professii-01.png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http://2s2b.ru/upload/normal/arhangelsk-trebuetsya_prodavec_274730.jpeg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http://2s2b.ru/upload/normal/arhangelsk-trebuetsya_prodavec_274730.jpeg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http://www.vbratske.ru/i/bratsk_news/12833493072829.jpg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http://900igr.net/datas/chelovek/Professii-5.files/0004-004-Povar.jpg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http://yahooeu.ru/uploads/posts/08/06/04/25/yahooeu_ru_93.jpg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http://3.bp.blogspot.com/_IA2jsLxRdR4/TIcASfgcdhI/AAAAAAAAAB8/0zGDH7VZ17E/s320/taxista-chiste%5B1%5D.gif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http://www.odintsovo.info/img/stsh/stsh_06.jpg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http://img0.liveinternet.ru/images/attach/c/6/89/981/89981442_large_0025025ZHurnalist.jpg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http://900igr.net/datai/chelovek/Professii-2.files/0001-001-Professii.png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http://900igr.net/datas/chelovek/Professii-01.files/0010-010-Professii-01.jpg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http://im1-tub-ru.yandex.net/i?id=48a20b9ba8b5c33bc97646dbf4afb179-104-144&amp;n=21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http://forum.ribca.net/ibf_new/uploads/1210071633/gallery_175_212.jpg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http://savepic.net/3735435.jpg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http://cache.boston.com/bonzai-fba/Original_Photo/2006/08/03/1154605414_4943.jpg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http://pda.fedpress.ru/sites/fedpress/files/koshik85/news/novost1101.jpg</a:t>
            </a:r>
            <a:endParaRPr lang="ru-RU" dirty="0" smtClean="0"/>
          </a:p>
          <a:p>
            <a:r>
              <a:rPr lang="en-US" dirty="0" smtClean="0">
                <a:hlinkClick r:id="rId18"/>
              </a:rPr>
              <a:t>http://chooseyou.ru/sites/default/files/fotolia_35152475_s.jpg</a:t>
            </a:r>
            <a:endParaRPr lang="ru-RU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Игра «Найди ошибку»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571612"/>
            <a:ext cx="4195762" cy="50181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знакомый мальчик Петя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сказал: «Друзья!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на всё отвечу я!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профессии я знаю.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Так! Внимание! Объясняю!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Печник печёт печенье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Очень вкусное с вареньем,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Может булочку испечь.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Ах, была бы только печь!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меха механик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Шьёт шубы, дублёнки,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стало теплее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Зимою под ёлкой.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Врач от врагов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Границу охраняет.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От непрошенных послов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Страну оберегает.»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проверка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50181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Печник кладёт, ремонтирует печи из кирпича, глины. Печенье печёт пекарь, кондитер.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Механик – мастер по наладке машин. Изделия из меха шьёт скорняк.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Врач лечит людей, а пограничник охраняет границу.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ПРОДАВЕЦ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5143504" cy="49466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Продавец – специалист, который продаёт что-либо; работник магазина, отпускающий товар покупателям.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Эта профессия существует с давних времён и с тех пор почти не изменилась. Раньше торговлей занимались купцы. Они привозили товары из разных мест туда, где таких товаров не было и продавали их.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Всё разнообразие товаров никогда не попадёт к покупателю без продавца.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Продавец должен обладать следующими качествами: умение общаться, аккуратность, внимательность, терпение, знание товара.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&amp;Pcy;&amp;rcy;&amp;iecy;&amp;dcy;&amp;lcy;&amp;acy;&amp;gcy;&amp;acy;&amp;yucy; &amp;rcy;&amp;acy;&amp;bcy;&amp;ocy;&amp;tcy;&amp;ucy; &amp;vcy; &amp;Ocy;&amp;scy;&amp;icy;&amp;pcy;&amp;ocy;&amp;vcy;&amp;icy;&amp;chcy;&amp;acy;&amp;khcy; - &amp;Rcy;&amp;ocy;&amp;zcy;&amp;ncy;&amp;icy;&amp;chcy;&amp;ncy;&amp;acy;&amp;yacy; &amp;tcy;&amp;ocy;&amp;rcy;&amp;gcy;&amp;ocy;&amp;vcy;&amp;lcy;&amp;yacy; - Sindom &amp;vcy; &amp;Ocy;&amp;scy;&amp;icy;&amp;pcy;&amp;ocy;&amp;vcy;&amp;icy;&amp;chcy;&amp;acy;&amp;khcy;"/>
          <p:cNvPicPr>
            <a:picLocks noChangeAspect="1" noChangeArrowheads="1"/>
          </p:cNvPicPr>
          <p:nvPr/>
        </p:nvPicPr>
        <p:blipFill>
          <a:blip r:embed="rId2" cstate="print"/>
          <a:srcRect l="23940" t="16800" r="21881"/>
          <a:stretch>
            <a:fillRect/>
          </a:stretch>
        </p:blipFill>
        <p:spPr bwMode="auto">
          <a:xfrm>
            <a:off x="5328767" y="1772816"/>
            <a:ext cx="356371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САДОВОД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4786314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Садовод – специалист, выращивающий сады.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Люди стали выращивать первые сады около 10 000 лет назад.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они ухаживали за дикими рощами плодовых деревьев. Потом стали выбирать деревья с самыми крупными и вкусными плодами и высаживать их отдельно. Постепенно люди научились выводить новые сорта, правильно ухаживать за ними.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Садовод должен любить природу и быть наблюдательным, терпеливым, настойчивым и ответственным человеком.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&amp;Pcy;&amp;rcy;&amp;ocy;&amp;fcy;&amp;iecy;&amp;scy;&amp;scy;&amp;icy;&amp;yacy; - &amp;Pcy;&amp;rcy;&amp;ocy;&amp;fcy;&amp;iecy;&amp;scy;&amp;scy;&amp;icy;&amp;yacy; - &amp;Kcy;&amp;acy;&amp;rcy;&amp;tcy;&amp;icy;&amp;ncy;&amp;kcy;&amp;icy; &amp;pcy;&amp;ocy; &amp;ocy;&amp;bcy;&amp;shchcy;&amp;iecy;&amp;scy;&amp;tcy;&amp;vcy;&amp;ocy;&amp;zcy;&amp;ncy;&amp;acy;&amp;ncy;&amp;icy;&amp;yucy;"/>
          <p:cNvPicPr>
            <a:picLocks noChangeAspect="1" noChangeArrowheads="1"/>
          </p:cNvPicPr>
          <p:nvPr/>
        </p:nvPicPr>
        <p:blipFill>
          <a:blip r:embed="rId2" cstate="print"/>
          <a:srcRect l="18900" r="17314"/>
          <a:stretch>
            <a:fillRect/>
          </a:stretch>
        </p:blipFill>
        <p:spPr bwMode="auto">
          <a:xfrm>
            <a:off x="5004048" y="1772816"/>
            <a:ext cx="3888432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СТРОИТЕЛЬ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481514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Строитель – это специалист, участвующий в постройке зданий.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Эта профессия существует столько же, сколько существует человечество. Люди оставили после себя египетские пирамиды, водопровод Древнего Рима, величественные здания Древней Греции, Индии, Китая.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Пирамиды в Древнем Египте строили вручную, сейчас же на строительстве работает множество машин, которые облегчают труд людей.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&amp;Pcy;&amp;rcy;&amp;ocy;&amp;fcy;&amp;iecy;&amp;scy;&amp;scy;&amp;icy;&amp;icy; 01 - &amp;Fcy;&amp;ocy;&amp;tcy;&amp;ocy; 635/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4067944" cy="497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ВОДИТЕЛЬ ТАКСИ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5143504" cy="501811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Водитель такси – особая профессия, связанная с перевозкой людей в легковых автомобилях. Обычно машины такси отмечены знаком.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История такси началась, когда машин ещё не было. Более 100 лет назад единственным и самым популярным видом городского транспорта был экипаж с кучером – извозчик. Первый автомобиль-такси появился на московских улицах 1 сентября 1907 года.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У водителя работа очень ответственная. Он должен знать правила дорожного движения, внимательно следить за другим транспортом, за сигналами светофора, за пешеходами. Чтобы суметь быстро доставить пассажира в нужное место, водитель такси должен хорошо знать расположение улиц в городе. Кроме того, водитель должен знать устройство автомобиля и уметь устранить возникшие в пути поломки.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&amp;Scy;&amp;kcy;&amp;acy;&amp;chcy;&amp;acy;&amp;tcy;&amp;softcy; &amp;pcy;&amp;rcy;&amp;iecy;&amp;zcy;&amp;iecy;&amp;ncy;&amp;tcy;&amp;acy;&amp;tscy;&amp;icy;&amp;yucy; &amp;ocy; &amp;pcy;&amp;rcy;&amp;ocy;&amp;fcy;&amp;iecy;&amp;scy;&amp;scy;&amp;icy;&amp;icy; &amp;ocy;&amp;khcy;&amp;rcy;&amp;acy;&amp;ncy;&amp;ncy;&amp;icy;&amp;kcy;&amp;acy; :: &amp;Tcy;&amp;ocy;&amp;lcy;&amp;softcy;&amp;kcy;&amp;ocy; &amp;pcy;&amp;rcy;&amp;ocy;&amp;vcy;&amp;iecy;&amp;rcy;&amp;iecy;&amp;ncy;&amp;ncy;&amp;ycy;&amp;iecy; &amp;icy; &amp;acy;&amp;kcy;&amp;tcy;&amp;ucy;&amp;acy;&amp;lcy;&amp;softcy;&amp;ncy;&amp;ycy;&amp;iecy; &amp;scy;&amp;scy;&amp;ycy;&amp;lcy;&amp;kcy;&amp;icy; &amp;ncy;&amp;acy; &amp;scy;&amp;ocy;&amp;fcy;&amp;tcy;, &amp;icy;&amp;gcy;&amp;rcy;&amp;ycy; &amp;icy; &amp;mcy;&amp;ucy;&amp;zcy;&amp;ycy;&amp;kcy;&amp;u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73098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УЧИТЕЛЬ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4786314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Педагог – специалист, обучающий и воспитывающий детей. Слово происходить от греческих слов, в переводе «дитя и веду». Так называли в Древней Греции рабов, которые водили детей в школу.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Профессия учителя во все времена была одной из самых уважаемых, почётных и ответственных профессий. Можно сказать, что учитель создаёт будущее, т.к. от его труда зависят знания молодых людей и их поведение. Профессия учителя – это искусство. Учитель должен быть и артистом, и психологом, и душевным человеком. Он должен много знать и уметь научить других.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&amp;Dcy;&amp;mcy;&amp;icy;&amp;tcy;&amp;rcy;&amp;icy;&amp;jcy; &amp;Mcy;&amp;iecy;&amp;dcy;&amp;vcy;&amp;iecy;&amp;dcy;&amp;iecy;&amp;vcy; &amp;pcy;&amp;rcy;&amp;icy;&amp;zcy;&amp;vcy;&amp;acy;&amp;lcy; &amp;ncy;&amp;iecy; &amp;icy;&amp;scy;&amp;kcy;&amp;acy;&amp;zhcy;&amp;acy;&amp;tcy;&amp;softcy; &amp;ocy;&amp;bcy;&amp;rcy;&amp;acy;&amp;zcy; &amp;pcy;&amp;iecy;&amp;dcy;&amp;acy;&amp;gcy;&amp;ocy;&amp;gcy;&amp;acy; &amp;ncy;&amp;acy; &amp;tcy;&amp;iecy;&amp;lcy;&amp;iecy;&amp;vcy;…"/>
          <p:cNvPicPr>
            <a:picLocks noChangeAspect="1" noChangeArrowheads="1"/>
          </p:cNvPicPr>
          <p:nvPr/>
        </p:nvPicPr>
        <p:blipFill>
          <a:blip r:embed="rId2" cstate="print"/>
          <a:srcRect l="44414"/>
          <a:stretch>
            <a:fillRect/>
          </a:stretch>
        </p:blipFill>
        <p:spPr bwMode="auto">
          <a:xfrm>
            <a:off x="5220072" y="1772816"/>
            <a:ext cx="3580800" cy="3937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418</Words>
  <Application>Microsoft Office PowerPoint</Application>
  <PresentationFormat>Экран (4:3)</PresentationFormat>
  <Paragraphs>168</Paragraphs>
  <Slides>24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Автор:  Баньковская Вера Михайловна учитель начальных классов</vt:lpstr>
      <vt:lpstr>ПРОФЕССИИ</vt:lpstr>
      <vt:lpstr>Игра «Найди ошибку»</vt:lpstr>
      <vt:lpstr>проверка</vt:lpstr>
      <vt:lpstr>ПРОДАВЕЦ</vt:lpstr>
      <vt:lpstr>САДОВОД</vt:lpstr>
      <vt:lpstr>СТРОИТЕЛЬ</vt:lpstr>
      <vt:lpstr>ВОДИТЕЛЬ ТАКСИ</vt:lpstr>
      <vt:lpstr>УЧИТЕЛЬ</vt:lpstr>
      <vt:lpstr>ФЕРМЕР</vt:lpstr>
      <vt:lpstr>ХУДОЖНИК</vt:lpstr>
      <vt:lpstr>ПОРТНОЙ</vt:lpstr>
      <vt:lpstr>ВРАЧ</vt:lpstr>
      <vt:lpstr>ПОЖАРНЫЙ</vt:lpstr>
      <vt:lpstr>ПОВАР</vt:lpstr>
      <vt:lpstr>ПАРИКМАХЕР</vt:lpstr>
      <vt:lpstr>ИНСПЕКТОР дорожно-постовой службы</vt:lpstr>
      <vt:lpstr>ЖУРНАЛИСТ</vt:lpstr>
      <vt:lpstr>БАЛЕРИНА</vt:lpstr>
      <vt:lpstr>МЕНЕЖДЕР</vt:lpstr>
      <vt:lpstr>Проверь себя!!!</vt:lpstr>
      <vt:lpstr>Слайд 22</vt:lpstr>
      <vt:lpstr>первоклассникам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шшшш</dc:title>
  <dc:creator>Пользователь</dc:creator>
  <cp:lastModifiedBy>Пользователь</cp:lastModifiedBy>
  <cp:revision>2</cp:revision>
  <dcterms:created xsi:type="dcterms:W3CDTF">2023-08-23T16:21:03Z</dcterms:created>
  <dcterms:modified xsi:type="dcterms:W3CDTF">2023-08-23T16:26:10Z</dcterms:modified>
</cp:coreProperties>
</file>